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6316D-ECFF-4B7A-9CAE-5AC04C8A82E7}" v="10" dt="2022-04-19T23:01:10.620"/>
    <p1510:client id="{EFAEF640-BE77-4475-95EF-9050F1F5E83D}" v="40" dt="2022-04-19T22:14:56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32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ónio Herculano de Jesus Moreira" userId="b8915c31-ffd0-490b-8305-d78b33a1d2f0" providerId="ADAL" clId="{BE66316D-ECFF-4B7A-9CAE-5AC04C8A82E7}"/>
    <pc:docChg chg="undo custSel addSld delSld modSld modMainMaster">
      <pc:chgData name="António Herculano de Jesus Moreira" userId="b8915c31-ffd0-490b-8305-d78b33a1d2f0" providerId="ADAL" clId="{BE66316D-ECFF-4B7A-9CAE-5AC04C8A82E7}" dt="2022-04-19T23:28:33.559" v="286" actId="20577"/>
      <pc:docMkLst>
        <pc:docMk/>
      </pc:docMkLst>
      <pc:sldChg chg="modSp mod">
        <pc:chgData name="António Herculano de Jesus Moreira" userId="b8915c31-ffd0-490b-8305-d78b33a1d2f0" providerId="ADAL" clId="{BE66316D-ECFF-4B7A-9CAE-5AC04C8A82E7}" dt="2022-04-19T23:28:33.559" v="286" actId="20577"/>
        <pc:sldMkLst>
          <pc:docMk/>
          <pc:sldMk cId="3186605235" sldId="256"/>
        </pc:sldMkLst>
        <pc:spChg chg="mod">
          <ac:chgData name="António Herculano de Jesus Moreira" userId="b8915c31-ffd0-490b-8305-d78b33a1d2f0" providerId="ADAL" clId="{BE66316D-ECFF-4B7A-9CAE-5AC04C8A82E7}" dt="2022-04-19T23:28:33.559" v="286" actId="20577"/>
          <ac:spMkLst>
            <pc:docMk/>
            <pc:sldMk cId="3186605235" sldId="256"/>
            <ac:spMk id="4" creationId="{00000000-0000-0000-0000-000000000000}"/>
          </ac:spMkLst>
        </pc:sp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545259455" sldId="257"/>
        </pc:sldMkLst>
      </pc:sldChg>
      <pc:sldChg chg="new del">
        <pc:chgData name="António Herculano de Jesus Moreira" userId="b8915c31-ffd0-490b-8305-d78b33a1d2f0" providerId="ADAL" clId="{BE66316D-ECFF-4B7A-9CAE-5AC04C8A82E7}" dt="2022-04-19T22:41:14.980" v="5" actId="47"/>
        <pc:sldMkLst>
          <pc:docMk/>
          <pc:sldMk cId="1145669708" sldId="257"/>
        </pc:sldMkLst>
      </pc:sldChg>
      <pc:sldChg chg="new del">
        <pc:chgData name="António Herculano de Jesus Moreira" userId="b8915c31-ffd0-490b-8305-d78b33a1d2f0" providerId="ADAL" clId="{BE66316D-ECFF-4B7A-9CAE-5AC04C8A82E7}" dt="2022-04-19T22:41:43.801" v="8" actId="680"/>
        <pc:sldMkLst>
          <pc:docMk/>
          <pc:sldMk cId="2114574582" sldId="257"/>
        </pc:sldMkLst>
      </pc:sldChg>
      <pc:sldChg chg="addSp delSp modSp new mod">
        <pc:chgData name="António Herculano de Jesus Moreira" userId="b8915c31-ffd0-490b-8305-d78b33a1d2f0" providerId="ADAL" clId="{BE66316D-ECFF-4B7A-9CAE-5AC04C8A82E7}" dt="2022-04-19T22:45:00.520" v="44" actId="478"/>
        <pc:sldMkLst>
          <pc:docMk/>
          <pc:sldMk cId="2163230400" sldId="257"/>
        </pc:sldMkLst>
        <pc:spChg chg="del">
          <ac:chgData name="António Herculano de Jesus Moreira" userId="b8915c31-ffd0-490b-8305-d78b33a1d2f0" providerId="ADAL" clId="{BE66316D-ECFF-4B7A-9CAE-5AC04C8A82E7}" dt="2022-04-19T22:41:47.746" v="10" actId="478"/>
          <ac:spMkLst>
            <pc:docMk/>
            <pc:sldMk cId="2163230400" sldId="257"/>
            <ac:spMk id="2" creationId="{947CE42B-9C0B-4AE5-AE02-0098EE9787D1}"/>
          </ac:spMkLst>
        </pc:spChg>
        <pc:spChg chg="del mod">
          <ac:chgData name="António Herculano de Jesus Moreira" userId="b8915c31-ffd0-490b-8305-d78b33a1d2f0" providerId="ADAL" clId="{BE66316D-ECFF-4B7A-9CAE-5AC04C8A82E7}" dt="2022-04-19T22:41:51.284" v="13" actId="478"/>
          <ac:spMkLst>
            <pc:docMk/>
            <pc:sldMk cId="2163230400" sldId="257"/>
            <ac:spMk id="3" creationId="{D80A6048-B466-465A-A7A8-647E85958274}"/>
          </ac:spMkLst>
        </pc:spChg>
        <pc:spChg chg="add mod">
          <ac:chgData name="António Herculano de Jesus Moreira" userId="b8915c31-ffd0-490b-8305-d78b33a1d2f0" providerId="ADAL" clId="{BE66316D-ECFF-4B7A-9CAE-5AC04C8A82E7}" dt="2022-04-19T22:42:18.358" v="23" actId="1076"/>
          <ac:spMkLst>
            <pc:docMk/>
            <pc:sldMk cId="2163230400" sldId="257"/>
            <ac:spMk id="7" creationId="{821D6675-D610-4110-B14C-3E75D614115C}"/>
          </ac:spMkLst>
        </pc:spChg>
        <pc:picChg chg="add del">
          <ac:chgData name="António Herculano de Jesus Moreira" userId="b8915c31-ffd0-490b-8305-d78b33a1d2f0" providerId="ADAL" clId="{BE66316D-ECFF-4B7A-9CAE-5AC04C8A82E7}" dt="2022-04-19T22:45:00.520" v="44" actId="478"/>
          <ac:picMkLst>
            <pc:docMk/>
            <pc:sldMk cId="2163230400" sldId="257"/>
            <ac:picMk id="1026" creationId="{6FCC75BB-082A-43FB-AB4E-17EDF5895A91}"/>
          </ac:picMkLst>
        </pc:pic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966743990" sldId="258"/>
        </pc:sldMkLst>
      </pc:sldChg>
      <pc:sldChg chg="addSp delSp modSp new mod setBg">
        <pc:chgData name="António Herculano de Jesus Moreira" userId="b8915c31-ffd0-490b-8305-d78b33a1d2f0" providerId="ADAL" clId="{BE66316D-ECFF-4B7A-9CAE-5AC04C8A82E7}" dt="2022-04-19T22:43:21.397" v="42" actId="26606"/>
        <pc:sldMkLst>
          <pc:docMk/>
          <pc:sldMk cId="1882019442" sldId="258"/>
        </pc:sldMkLst>
        <pc:spChg chg="del">
          <ac:chgData name="António Herculano de Jesus Moreira" userId="b8915c31-ffd0-490b-8305-d78b33a1d2f0" providerId="ADAL" clId="{BE66316D-ECFF-4B7A-9CAE-5AC04C8A82E7}" dt="2022-04-19T22:42:58.581" v="25" actId="478"/>
          <ac:spMkLst>
            <pc:docMk/>
            <pc:sldMk cId="1882019442" sldId="258"/>
            <ac:spMk id="2" creationId="{A9233201-141D-4CDF-8DD9-17DF52650066}"/>
          </ac:spMkLst>
        </pc:spChg>
        <pc:spChg chg="del">
          <ac:chgData name="António Herculano de Jesus Moreira" userId="b8915c31-ffd0-490b-8305-d78b33a1d2f0" providerId="ADAL" clId="{BE66316D-ECFF-4B7A-9CAE-5AC04C8A82E7}" dt="2022-04-19T22:42:59.592" v="26" actId="478"/>
          <ac:spMkLst>
            <pc:docMk/>
            <pc:sldMk cId="1882019442" sldId="258"/>
            <ac:spMk id="3" creationId="{D4BD27EA-60AE-4204-B756-173A793E76A8}"/>
          </ac:spMkLst>
        </pc:spChg>
        <pc:spChg chg="mod">
          <ac:chgData name="António Herculano de Jesus Moreira" userId="b8915c31-ffd0-490b-8305-d78b33a1d2f0" providerId="ADAL" clId="{BE66316D-ECFF-4B7A-9CAE-5AC04C8A82E7}" dt="2022-04-19T22:43:21.397" v="42" actId="26606"/>
          <ac:spMkLst>
            <pc:docMk/>
            <pc:sldMk cId="1882019442" sldId="258"/>
            <ac:spMk id="4" creationId="{5CE371F2-8346-4AB5-9441-6A31DC97C8BE}"/>
          </ac:spMkLst>
        </pc:spChg>
        <pc:spChg chg="mod">
          <ac:chgData name="António Herculano de Jesus Moreira" userId="b8915c31-ffd0-490b-8305-d78b33a1d2f0" providerId="ADAL" clId="{BE66316D-ECFF-4B7A-9CAE-5AC04C8A82E7}" dt="2022-04-19T22:43:21.397" v="42" actId="26606"/>
          <ac:spMkLst>
            <pc:docMk/>
            <pc:sldMk cId="1882019442" sldId="258"/>
            <ac:spMk id="5" creationId="{B4E44AD9-D6DD-4378-9D08-F545877CC72B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9" creationId="{F3060C83-F051-4F0E-ABAD-AA0DFC48B218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0" creationId="{83C98ABE-055B-441F-B07E-44F97F083C39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1" creationId="{29FDB030-9B49-4CED-8CCD-4D99382388AC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12" creationId="{F3060C83-F051-4F0E-ABAD-AA0DFC48B218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3" creationId="{3783CA14-24A1-485C-8B30-D6A5D87987AD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14" creationId="{83C98ABE-055B-441F-B07E-44F97F083C39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5" creationId="{9A97C86A-04D6-40F7-AE84-31AB43E6A846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16" creationId="{29FDB030-9B49-4CED-8CCD-4D99382388AC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7" creationId="{FF9F2414-84E8-453E-B1F3-389FDE8192D9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18" creationId="{3783CA14-24A1-485C-8B30-D6A5D87987AD}"/>
          </ac:spMkLst>
        </pc:spChg>
        <pc:spChg chg="add del">
          <ac:chgData name="António Herculano de Jesus Moreira" userId="b8915c31-ffd0-490b-8305-d78b33a1d2f0" providerId="ADAL" clId="{BE66316D-ECFF-4B7A-9CAE-5AC04C8A82E7}" dt="2022-04-19T22:43:12.094" v="33" actId="26606"/>
          <ac:spMkLst>
            <pc:docMk/>
            <pc:sldMk cId="1882019442" sldId="258"/>
            <ac:spMk id="19" creationId="{3ECA69A1-7536-43AC-85EF-C7106179F5ED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20" creationId="{9A97C86A-04D6-40F7-AE84-31AB43E6A846}"/>
          </ac:spMkLst>
        </pc:spChg>
        <pc:spChg chg="add del">
          <ac:chgData name="António Herculano de Jesus Moreira" userId="b8915c31-ffd0-490b-8305-d78b33a1d2f0" providerId="ADAL" clId="{BE66316D-ECFF-4B7A-9CAE-5AC04C8A82E7}" dt="2022-04-19T22:43:14.472" v="37" actId="26606"/>
          <ac:spMkLst>
            <pc:docMk/>
            <pc:sldMk cId="1882019442" sldId="258"/>
            <ac:spMk id="21" creationId="{01D0AF59-99C3-4251-AB9A-C966C6AD4400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22" creationId="{FF9F2414-84E8-453E-B1F3-389FDE8192D9}"/>
          </ac:spMkLst>
        </pc:spChg>
        <pc:spChg chg="add del">
          <ac:chgData name="António Herculano de Jesus Moreira" userId="b8915c31-ffd0-490b-8305-d78b33a1d2f0" providerId="ADAL" clId="{BE66316D-ECFF-4B7A-9CAE-5AC04C8A82E7}" dt="2022-04-19T22:43:14.472" v="37" actId="26606"/>
          <ac:spMkLst>
            <pc:docMk/>
            <pc:sldMk cId="1882019442" sldId="258"/>
            <ac:spMk id="23" creationId="{1855405F-37A2-4869-9154-F8BE3BECE6C3}"/>
          </ac:spMkLst>
        </pc:spChg>
        <pc:spChg chg="add del">
          <ac:chgData name="António Herculano de Jesus Moreira" userId="b8915c31-ffd0-490b-8305-d78b33a1d2f0" providerId="ADAL" clId="{BE66316D-ECFF-4B7A-9CAE-5AC04C8A82E7}" dt="2022-04-19T22:43:05.221" v="29" actId="26606"/>
          <ac:spMkLst>
            <pc:docMk/>
            <pc:sldMk cId="1882019442" sldId="258"/>
            <ac:spMk id="24" creationId="{3ECA69A1-7536-43AC-85EF-C7106179F5ED}"/>
          </ac:spMkLst>
        </pc:spChg>
        <pc:spChg chg="add del">
          <ac:chgData name="António Herculano de Jesus Moreira" userId="b8915c31-ffd0-490b-8305-d78b33a1d2f0" providerId="ADAL" clId="{BE66316D-ECFF-4B7A-9CAE-5AC04C8A82E7}" dt="2022-04-19T22:43:21.394" v="41" actId="26606"/>
          <ac:spMkLst>
            <pc:docMk/>
            <pc:sldMk cId="1882019442" sldId="258"/>
            <ac:spMk id="25" creationId="{DA2E7C1E-2B5A-4BBA-AE51-1CD8C19309D7}"/>
          </ac:spMkLst>
        </pc:spChg>
        <pc:spChg chg="add del">
          <ac:chgData name="António Herculano de Jesus Moreira" userId="b8915c31-ffd0-490b-8305-d78b33a1d2f0" providerId="ADAL" clId="{BE66316D-ECFF-4B7A-9CAE-5AC04C8A82E7}" dt="2022-04-19T22:43:21.394" v="41" actId="26606"/>
          <ac:spMkLst>
            <pc:docMk/>
            <pc:sldMk cId="1882019442" sldId="258"/>
            <ac:spMk id="26" creationId="{43DF76B1-5174-4FAF-9D19-FFEE98426836}"/>
          </ac:spMkLst>
        </pc:spChg>
        <pc:picChg chg="add mod ord">
          <ac:chgData name="António Herculano de Jesus Moreira" userId="b8915c31-ffd0-490b-8305-d78b33a1d2f0" providerId="ADAL" clId="{BE66316D-ECFF-4B7A-9CAE-5AC04C8A82E7}" dt="2022-04-19T22:43:21.397" v="42" actId="26606"/>
          <ac:picMkLst>
            <pc:docMk/>
            <pc:sldMk cId="1882019442" sldId="258"/>
            <ac:picMk id="7" creationId="{6AB1ED29-66FB-4E6C-A92D-9E40350FC327}"/>
          </ac:picMkLst>
        </pc:pic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1280600140" sldId="259"/>
        </pc:sldMkLst>
      </pc:sldChg>
      <pc:sldChg chg="addSp delSp modSp new mod">
        <pc:chgData name="António Herculano de Jesus Moreira" userId="b8915c31-ffd0-490b-8305-d78b33a1d2f0" providerId="ADAL" clId="{BE66316D-ECFF-4B7A-9CAE-5AC04C8A82E7}" dt="2022-04-19T22:48:02.350" v="62" actId="1076"/>
        <pc:sldMkLst>
          <pc:docMk/>
          <pc:sldMk cId="3597674986" sldId="259"/>
        </pc:sldMkLst>
        <pc:spChg chg="del">
          <ac:chgData name="António Herculano de Jesus Moreira" userId="b8915c31-ffd0-490b-8305-d78b33a1d2f0" providerId="ADAL" clId="{BE66316D-ECFF-4B7A-9CAE-5AC04C8A82E7}" dt="2022-04-19T22:47:54.529" v="57" actId="478"/>
          <ac:spMkLst>
            <pc:docMk/>
            <pc:sldMk cId="3597674986" sldId="259"/>
            <ac:spMk id="2" creationId="{5DA408DF-D860-424C-AEAB-D19E8EC9E836}"/>
          </ac:spMkLst>
        </pc:spChg>
        <pc:spChg chg="del">
          <ac:chgData name="António Herculano de Jesus Moreira" userId="b8915c31-ffd0-490b-8305-d78b33a1d2f0" providerId="ADAL" clId="{BE66316D-ECFF-4B7A-9CAE-5AC04C8A82E7}" dt="2022-04-19T22:47:55.947" v="58" actId="478"/>
          <ac:spMkLst>
            <pc:docMk/>
            <pc:sldMk cId="3597674986" sldId="259"/>
            <ac:spMk id="3" creationId="{46BDBF33-154D-4B01-860C-1F0CAC4865DE}"/>
          </ac:spMkLst>
        </pc:spChg>
        <pc:picChg chg="add mod">
          <ac:chgData name="António Herculano de Jesus Moreira" userId="b8915c31-ffd0-490b-8305-d78b33a1d2f0" providerId="ADAL" clId="{BE66316D-ECFF-4B7A-9CAE-5AC04C8A82E7}" dt="2022-04-19T22:47:59.126" v="60" actId="1076"/>
          <ac:picMkLst>
            <pc:docMk/>
            <pc:sldMk cId="3597674986" sldId="259"/>
            <ac:picMk id="7" creationId="{C2A5F8B6-281A-40B2-B2AD-650DB400839E}"/>
          </ac:picMkLst>
        </pc:picChg>
        <pc:picChg chg="add mod">
          <ac:chgData name="António Herculano de Jesus Moreira" userId="b8915c31-ffd0-490b-8305-d78b33a1d2f0" providerId="ADAL" clId="{BE66316D-ECFF-4B7A-9CAE-5AC04C8A82E7}" dt="2022-04-19T22:48:02.350" v="62" actId="1076"/>
          <ac:picMkLst>
            <pc:docMk/>
            <pc:sldMk cId="3597674986" sldId="259"/>
            <ac:picMk id="9" creationId="{391ECBE0-FAA5-42AE-88F9-B1D04A4D8983}"/>
          </ac:picMkLst>
        </pc:picChg>
      </pc:sldChg>
      <pc:sldChg chg="addSp delSp modSp new mod">
        <pc:chgData name="António Herculano de Jesus Moreira" userId="b8915c31-ffd0-490b-8305-d78b33a1d2f0" providerId="ADAL" clId="{BE66316D-ECFF-4B7A-9CAE-5AC04C8A82E7}" dt="2022-04-19T22:49:17.397" v="72" actId="1076"/>
        <pc:sldMkLst>
          <pc:docMk/>
          <pc:sldMk cId="3542602810" sldId="260"/>
        </pc:sldMkLst>
        <pc:spChg chg="del">
          <ac:chgData name="António Herculano de Jesus Moreira" userId="b8915c31-ffd0-490b-8305-d78b33a1d2f0" providerId="ADAL" clId="{BE66316D-ECFF-4B7A-9CAE-5AC04C8A82E7}" dt="2022-04-19T22:48:40.269" v="64" actId="478"/>
          <ac:spMkLst>
            <pc:docMk/>
            <pc:sldMk cId="3542602810" sldId="260"/>
            <ac:spMk id="2" creationId="{8346E10D-CD77-4CBD-95EC-E6ADF13DA0F5}"/>
          </ac:spMkLst>
        </pc:spChg>
        <pc:spChg chg="del">
          <ac:chgData name="António Herculano de Jesus Moreira" userId="b8915c31-ffd0-490b-8305-d78b33a1d2f0" providerId="ADAL" clId="{BE66316D-ECFF-4B7A-9CAE-5AC04C8A82E7}" dt="2022-04-19T22:48:42.302" v="65" actId="478"/>
          <ac:spMkLst>
            <pc:docMk/>
            <pc:sldMk cId="3542602810" sldId="260"/>
            <ac:spMk id="3" creationId="{4FCF0EAC-592B-47AA-B977-3A0F2B3D6008}"/>
          </ac:spMkLst>
        </pc:spChg>
        <pc:picChg chg="add mod modCrop">
          <ac:chgData name="António Herculano de Jesus Moreira" userId="b8915c31-ffd0-490b-8305-d78b33a1d2f0" providerId="ADAL" clId="{BE66316D-ECFF-4B7A-9CAE-5AC04C8A82E7}" dt="2022-04-19T22:49:17.397" v="72" actId="1076"/>
          <ac:picMkLst>
            <pc:docMk/>
            <pc:sldMk cId="3542602810" sldId="260"/>
            <ac:picMk id="7" creationId="{D7CB0DEF-B359-4000-A9F5-4FA79AB63E22}"/>
          </ac:picMkLst>
        </pc:picChg>
      </pc:sldChg>
      <pc:sldChg chg="addSp delSp modSp new mod">
        <pc:chgData name="António Herculano de Jesus Moreira" userId="b8915c31-ffd0-490b-8305-d78b33a1d2f0" providerId="ADAL" clId="{BE66316D-ECFF-4B7A-9CAE-5AC04C8A82E7}" dt="2022-04-19T22:50:14.458" v="87" actId="1076"/>
        <pc:sldMkLst>
          <pc:docMk/>
          <pc:sldMk cId="1267962357" sldId="261"/>
        </pc:sldMkLst>
        <pc:spChg chg="del">
          <ac:chgData name="António Herculano de Jesus Moreira" userId="b8915c31-ffd0-490b-8305-d78b33a1d2f0" providerId="ADAL" clId="{BE66316D-ECFF-4B7A-9CAE-5AC04C8A82E7}" dt="2022-04-19T22:49:42.323" v="74" actId="478"/>
          <ac:spMkLst>
            <pc:docMk/>
            <pc:sldMk cId="1267962357" sldId="261"/>
            <ac:spMk id="2" creationId="{FB772460-2AB9-4E07-99F2-D1B5146EE53A}"/>
          </ac:spMkLst>
        </pc:spChg>
        <pc:spChg chg="del">
          <ac:chgData name="António Herculano de Jesus Moreira" userId="b8915c31-ffd0-490b-8305-d78b33a1d2f0" providerId="ADAL" clId="{BE66316D-ECFF-4B7A-9CAE-5AC04C8A82E7}" dt="2022-04-19T22:49:43.135" v="75" actId="478"/>
          <ac:spMkLst>
            <pc:docMk/>
            <pc:sldMk cId="1267962357" sldId="261"/>
            <ac:spMk id="3" creationId="{EC1B9EEE-AEC7-472A-80A6-0EE49971D7F8}"/>
          </ac:spMkLst>
        </pc:spChg>
        <pc:spChg chg="add mod">
          <ac:chgData name="António Herculano de Jesus Moreira" userId="b8915c31-ffd0-490b-8305-d78b33a1d2f0" providerId="ADAL" clId="{BE66316D-ECFF-4B7A-9CAE-5AC04C8A82E7}" dt="2022-04-19T22:50:14.458" v="87" actId="1076"/>
          <ac:spMkLst>
            <pc:docMk/>
            <pc:sldMk cId="1267962357" sldId="261"/>
            <ac:spMk id="8" creationId="{73759686-804C-4D59-A9B1-47FA34DA40EE}"/>
          </ac:spMkLst>
        </pc:spChg>
        <pc:picChg chg="add mod modCrop">
          <ac:chgData name="António Herculano de Jesus Moreira" userId="b8915c31-ffd0-490b-8305-d78b33a1d2f0" providerId="ADAL" clId="{BE66316D-ECFF-4B7A-9CAE-5AC04C8A82E7}" dt="2022-04-19T22:49:57.483" v="80" actId="1076"/>
          <ac:picMkLst>
            <pc:docMk/>
            <pc:sldMk cId="1267962357" sldId="261"/>
            <ac:picMk id="7" creationId="{180CA73C-B28D-4225-9D95-E1B8A98B8975}"/>
          </ac:picMkLst>
        </pc:pic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1112914300" sldId="262"/>
        </pc:sldMkLst>
      </pc:sldChg>
      <pc:sldChg chg="addSp delSp modSp new mod">
        <pc:chgData name="António Herculano de Jesus Moreira" userId="b8915c31-ffd0-490b-8305-d78b33a1d2f0" providerId="ADAL" clId="{BE66316D-ECFF-4B7A-9CAE-5AC04C8A82E7}" dt="2022-04-19T22:51:45.028" v="106"/>
        <pc:sldMkLst>
          <pc:docMk/>
          <pc:sldMk cId="3257423949" sldId="262"/>
        </pc:sldMkLst>
        <pc:spChg chg="del">
          <ac:chgData name="António Herculano de Jesus Moreira" userId="b8915c31-ffd0-490b-8305-d78b33a1d2f0" providerId="ADAL" clId="{BE66316D-ECFF-4B7A-9CAE-5AC04C8A82E7}" dt="2022-04-19T22:51:23.047" v="90" actId="478"/>
          <ac:spMkLst>
            <pc:docMk/>
            <pc:sldMk cId="3257423949" sldId="262"/>
            <ac:spMk id="2" creationId="{A9ACDE3E-7CDC-4EA1-833A-9998094D5DCD}"/>
          </ac:spMkLst>
        </pc:spChg>
        <pc:spChg chg="del">
          <ac:chgData name="António Herculano de Jesus Moreira" userId="b8915c31-ffd0-490b-8305-d78b33a1d2f0" providerId="ADAL" clId="{BE66316D-ECFF-4B7A-9CAE-5AC04C8A82E7}" dt="2022-04-19T22:51:25.099" v="91" actId="478"/>
          <ac:spMkLst>
            <pc:docMk/>
            <pc:sldMk cId="3257423949" sldId="262"/>
            <ac:spMk id="3" creationId="{6FC1D6FF-9E83-407B-A0FD-0F277B74ED94}"/>
          </ac:spMkLst>
        </pc:spChg>
        <pc:spChg chg="add mod">
          <ac:chgData name="António Herculano de Jesus Moreira" userId="b8915c31-ffd0-490b-8305-d78b33a1d2f0" providerId="ADAL" clId="{BE66316D-ECFF-4B7A-9CAE-5AC04C8A82E7}" dt="2022-04-19T22:51:45.028" v="106"/>
          <ac:spMkLst>
            <pc:docMk/>
            <pc:sldMk cId="3257423949" sldId="262"/>
            <ac:spMk id="8" creationId="{A0F34B76-3C19-49DE-9FEA-4C34C3561209}"/>
          </ac:spMkLst>
        </pc:spChg>
        <pc:picChg chg="add mod modCrop">
          <ac:chgData name="António Herculano de Jesus Moreira" userId="b8915c31-ffd0-490b-8305-d78b33a1d2f0" providerId="ADAL" clId="{BE66316D-ECFF-4B7A-9CAE-5AC04C8A82E7}" dt="2022-04-19T22:51:39.279" v="105" actId="1076"/>
          <ac:picMkLst>
            <pc:docMk/>
            <pc:sldMk cId="3257423949" sldId="262"/>
            <ac:picMk id="7" creationId="{C4F6DCDA-4BB3-4679-9674-339045EE9161}"/>
          </ac:picMkLst>
        </pc:pic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1901395898" sldId="263"/>
        </pc:sldMkLst>
      </pc:sldChg>
      <pc:sldChg chg="addSp modSp new mod">
        <pc:chgData name="António Herculano de Jesus Moreira" userId="b8915c31-ffd0-490b-8305-d78b33a1d2f0" providerId="ADAL" clId="{BE66316D-ECFF-4B7A-9CAE-5AC04C8A82E7}" dt="2022-04-19T22:52:22.810" v="110" actId="1076"/>
        <pc:sldMkLst>
          <pc:docMk/>
          <pc:sldMk cId="3233700364" sldId="263"/>
        </pc:sldMkLst>
        <pc:picChg chg="add mod">
          <ac:chgData name="António Herculano de Jesus Moreira" userId="b8915c31-ffd0-490b-8305-d78b33a1d2f0" providerId="ADAL" clId="{BE66316D-ECFF-4B7A-9CAE-5AC04C8A82E7}" dt="2022-04-19T22:52:22.810" v="110" actId="1076"/>
          <ac:picMkLst>
            <pc:docMk/>
            <pc:sldMk cId="3233700364" sldId="263"/>
            <ac:picMk id="7" creationId="{CF36172F-F607-4076-A784-EBEBED027760}"/>
          </ac:picMkLst>
        </pc:picChg>
      </pc:sldChg>
      <pc:sldChg chg="del">
        <pc:chgData name="António Herculano de Jesus Moreira" userId="b8915c31-ffd0-490b-8305-d78b33a1d2f0" providerId="ADAL" clId="{BE66316D-ECFF-4B7A-9CAE-5AC04C8A82E7}" dt="2022-04-19T22:41:11.214" v="3" actId="47"/>
        <pc:sldMkLst>
          <pc:docMk/>
          <pc:sldMk cId="2477702265" sldId="264"/>
        </pc:sldMkLst>
      </pc:sldChg>
      <pc:sldChg chg="addSp delSp modSp new mod">
        <pc:chgData name="António Herculano de Jesus Moreira" userId="b8915c31-ffd0-490b-8305-d78b33a1d2f0" providerId="ADAL" clId="{BE66316D-ECFF-4B7A-9CAE-5AC04C8A82E7}" dt="2022-04-19T22:54:06.223" v="157" actId="478"/>
        <pc:sldMkLst>
          <pc:docMk/>
          <pc:sldMk cId="2648113674" sldId="264"/>
        </pc:sldMkLst>
        <pc:spChg chg="del mod">
          <ac:chgData name="António Herculano de Jesus Moreira" userId="b8915c31-ffd0-490b-8305-d78b33a1d2f0" providerId="ADAL" clId="{BE66316D-ECFF-4B7A-9CAE-5AC04C8A82E7}" dt="2022-04-19T22:54:06.223" v="157" actId="478"/>
          <ac:spMkLst>
            <pc:docMk/>
            <pc:sldMk cId="2648113674" sldId="264"/>
            <ac:spMk id="2" creationId="{6E36B921-DDBC-4FBB-AAE0-A6D8AFBF28D5}"/>
          </ac:spMkLst>
        </pc:spChg>
        <pc:spChg chg="del">
          <ac:chgData name="António Herculano de Jesus Moreira" userId="b8915c31-ffd0-490b-8305-d78b33a1d2f0" providerId="ADAL" clId="{BE66316D-ECFF-4B7A-9CAE-5AC04C8A82E7}" dt="2022-04-19T22:53:58.464" v="131" actId="478"/>
          <ac:spMkLst>
            <pc:docMk/>
            <pc:sldMk cId="2648113674" sldId="264"/>
            <ac:spMk id="3" creationId="{0C40C9F0-2F0E-413D-A543-13DD76FC279D}"/>
          </ac:spMkLst>
        </pc:spChg>
        <pc:picChg chg="add mod">
          <ac:chgData name="António Herculano de Jesus Moreira" userId="b8915c31-ffd0-490b-8305-d78b33a1d2f0" providerId="ADAL" clId="{BE66316D-ECFF-4B7A-9CAE-5AC04C8A82E7}" dt="2022-04-19T22:54:03.842" v="156" actId="1037"/>
          <ac:picMkLst>
            <pc:docMk/>
            <pc:sldMk cId="2648113674" sldId="264"/>
            <ac:picMk id="7" creationId="{96B0C25E-66C5-4F23-825E-327D5DC92E03}"/>
          </ac:picMkLst>
        </pc:picChg>
        <pc:picChg chg="add mod">
          <ac:chgData name="António Herculano de Jesus Moreira" userId="b8915c31-ffd0-490b-8305-d78b33a1d2f0" providerId="ADAL" clId="{BE66316D-ECFF-4B7A-9CAE-5AC04C8A82E7}" dt="2022-04-19T22:54:03.842" v="156" actId="1037"/>
          <ac:picMkLst>
            <pc:docMk/>
            <pc:sldMk cId="2648113674" sldId="264"/>
            <ac:picMk id="9" creationId="{860EF9DF-D40B-491A-B3A0-3690A49340A2}"/>
          </ac:picMkLst>
        </pc:picChg>
        <pc:picChg chg="add mod">
          <ac:chgData name="António Herculano de Jesus Moreira" userId="b8915c31-ffd0-490b-8305-d78b33a1d2f0" providerId="ADAL" clId="{BE66316D-ECFF-4B7A-9CAE-5AC04C8A82E7}" dt="2022-04-19T22:54:03.842" v="156" actId="1037"/>
          <ac:picMkLst>
            <pc:docMk/>
            <pc:sldMk cId="2648113674" sldId="264"/>
            <ac:picMk id="11" creationId="{DA1537CD-8006-411C-BBB0-467DB575B9B5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2:54:31.991" v="161" actId="1076"/>
        <pc:sldMkLst>
          <pc:docMk/>
          <pc:sldMk cId="533880026" sldId="265"/>
        </pc:sldMkLst>
        <pc:picChg chg="add mod">
          <ac:chgData name="António Herculano de Jesus Moreira" userId="b8915c31-ffd0-490b-8305-d78b33a1d2f0" providerId="ADAL" clId="{BE66316D-ECFF-4B7A-9CAE-5AC04C8A82E7}" dt="2022-04-19T22:54:31.991" v="161" actId="1076"/>
          <ac:picMkLst>
            <pc:docMk/>
            <pc:sldMk cId="533880026" sldId="265"/>
            <ac:picMk id="7" creationId="{7B6690CE-C292-4CB8-B9C7-5AAD2F2804D4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2:55:12.789" v="172" actId="14100"/>
        <pc:sldMkLst>
          <pc:docMk/>
          <pc:sldMk cId="2581151912" sldId="266"/>
        </pc:sldMkLst>
        <pc:spChg chg="add mod">
          <ac:chgData name="António Herculano de Jesus Moreira" userId="b8915c31-ffd0-490b-8305-d78b33a1d2f0" providerId="ADAL" clId="{BE66316D-ECFF-4B7A-9CAE-5AC04C8A82E7}" dt="2022-04-19T22:55:12.789" v="172" actId="14100"/>
          <ac:spMkLst>
            <pc:docMk/>
            <pc:sldMk cId="2581151912" sldId="266"/>
            <ac:spMk id="8" creationId="{5CC47CBD-F8E9-402B-8092-27412042398F}"/>
          </ac:spMkLst>
        </pc:spChg>
        <pc:picChg chg="add mod">
          <ac:chgData name="António Herculano de Jesus Moreira" userId="b8915c31-ffd0-490b-8305-d78b33a1d2f0" providerId="ADAL" clId="{BE66316D-ECFF-4B7A-9CAE-5AC04C8A82E7}" dt="2022-04-19T22:55:00.536" v="167" actId="1076"/>
          <ac:picMkLst>
            <pc:docMk/>
            <pc:sldMk cId="2581151912" sldId="266"/>
            <ac:picMk id="7" creationId="{ADAF8949-7302-44D8-8F29-A51449725F03}"/>
          </ac:picMkLst>
        </pc:picChg>
      </pc:sldChg>
      <pc:sldChg chg="addSp delSp modSp new mod">
        <pc:chgData name="António Herculano de Jesus Moreira" userId="b8915c31-ffd0-490b-8305-d78b33a1d2f0" providerId="ADAL" clId="{BE66316D-ECFF-4B7A-9CAE-5AC04C8A82E7}" dt="2022-04-19T22:55:56.043" v="183" actId="732"/>
        <pc:sldMkLst>
          <pc:docMk/>
          <pc:sldMk cId="1271244072" sldId="267"/>
        </pc:sldMkLst>
        <pc:spChg chg="del">
          <ac:chgData name="António Herculano de Jesus Moreira" userId="b8915c31-ffd0-490b-8305-d78b33a1d2f0" providerId="ADAL" clId="{BE66316D-ECFF-4B7A-9CAE-5AC04C8A82E7}" dt="2022-04-19T22:55:43.335" v="179" actId="478"/>
          <ac:spMkLst>
            <pc:docMk/>
            <pc:sldMk cId="1271244072" sldId="267"/>
            <ac:spMk id="2" creationId="{E93E82BF-8110-424A-8CD2-A3F20F39F1FC}"/>
          </ac:spMkLst>
        </pc:spChg>
        <pc:spChg chg="del">
          <ac:chgData name="António Herculano de Jesus Moreira" userId="b8915c31-ffd0-490b-8305-d78b33a1d2f0" providerId="ADAL" clId="{BE66316D-ECFF-4B7A-9CAE-5AC04C8A82E7}" dt="2022-04-19T22:55:44.595" v="180" actId="478"/>
          <ac:spMkLst>
            <pc:docMk/>
            <pc:sldMk cId="1271244072" sldId="267"/>
            <ac:spMk id="3" creationId="{3D14F02B-F6A2-4661-B0EE-6EF4AF49449C}"/>
          </ac:spMkLst>
        </pc:spChg>
        <pc:spChg chg="add mod">
          <ac:chgData name="António Herculano de Jesus Moreira" userId="b8915c31-ffd0-490b-8305-d78b33a1d2f0" providerId="ADAL" clId="{BE66316D-ECFF-4B7A-9CAE-5AC04C8A82E7}" dt="2022-04-19T22:55:51.686" v="182" actId="1076"/>
          <ac:spMkLst>
            <pc:docMk/>
            <pc:sldMk cId="1271244072" sldId="267"/>
            <ac:spMk id="8" creationId="{89D8F636-1D07-48BE-A875-DF0E453FADC2}"/>
          </ac:spMkLst>
        </pc:spChg>
        <pc:picChg chg="add mod modCrop">
          <ac:chgData name="António Herculano de Jesus Moreira" userId="b8915c31-ffd0-490b-8305-d78b33a1d2f0" providerId="ADAL" clId="{BE66316D-ECFF-4B7A-9CAE-5AC04C8A82E7}" dt="2022-04-19T22:55:56.043" v="183" actId="732"/>
          <ac:picMkLst>
            <pc:docMk/>
            <pc:sldMk cId="1271244072" sldId="267"/>
            <ac:picMk id="7" creationId="{AAD4C0E7-3271-44EC-8033-7747FADFC8CF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2:56:33.803" v="188" actId="1076"/>
        <pc:sldMkLst>
          <pc:docMk/>
          <pc:sldMk cId="1197706973" sldId="268"/>
        </pc:sldMkLst>
        <pc:picChg chg="add mod">
          <ac:chgData name="António Herculano de Jesus Moreira" userId="b8915c31-ffd0-490b-8305-d78b33a1d2f0" providerId="ADAL" clId="{BE66316D-ECFF-4B7A-9CAE-5AC04C8A82E7}" dt="2022-04-19T22:56:33.803" v="188" actId="1076"/>
          <ac:picMkLst>
            <pc:docMk/>
            <pc:sldMk cId="1197706973" sldId="268"/>
            <ac:picMk id="7" creationId="{91807F76-2F90-41F8-8F77-1B36D2AB61AB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2:57:01.126" v="193" actId="1076"/>
        <pc:sldMkLst>
          <pc:docMk/>
          <pc:sldMk cId="361212445" sldId="269"/>
        </pc:sldMkLst>
        <pc:picChg chg="add mod">
          <ac:chgData name="António Herculano de Jesus Moreira" userId="b8915c31-ffd0-490b-8305-d78b33a1d2f0" providerId="ADAL" clId="{BE66316D-ECFF-4B7A-9CAE-5AC04C8A82E7}" dt="2022-04-19T22:57:01.126" v="193" actId="1076"/>
          <ac:picMkLst>
            <pc:docMk/>
            <pc:sldMk cId="361212445" sldId="269"/>
            <ac:picMk id="7" creationId="{AF793F98-5372-41B0-ABE7-ADC3380523C2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2:57:58.292" v="201" actId="1076"/>
        <pc:sldMkLst>
          <pc:docMk/>
          <pc:sldMk cId="966159643" sldId="270"/>
        </pc:sldMkLst>
        <pc:picChg chg="add mod">
          <ac:chgData name="António Herculano de Jesus Moreira" userId="b8915c31-ffd0-490b-8305-d78b33a1d2f0" providerId="ADAL" clId="{BE66316D-ECFF-4B7A-9CAE-5AC04C8A82E7}" dt="2022-04-19T22:57:58.292" v="201" actId="1076"/>
          <ac:picMkLst>
            <pc:docMk/>
            <pc:sldMk cId="966159643" sldId="270"/>
            <ac:picMk id="7" creationId="{BF937DBA-F4A3-49CB-A802-F40655CC6103}"/>
          </ac:picMkLst>
        </pc:picChg>
        <pc:picChg chg="add mod">
          <ac:chgData name="António Herculano de Jesus Moreira" userId="b8915c31-ffd0-490b-8305-d78b33a1d2f0" providerId="ADAL" clId="{BE66316D-ECFF-4B7A-9CAE-5AC04C8A82E7}" dt="2022-04-19T22:57:56.416" v="200" actId="1076"/>
          <ac:picMkLst>
            <pc:docMk/>
            <pc:sldMk cId="966159643" sldId="270"/>
            <ac:picMk id="9" creationId="{DF26B950-471F-47D8-B1E8-FA936DEF46A5}"/>
          </ac:picMkLst>
        </pc:picChg>
      </pc:sldChg>
      <pc:sldChg chg="new del">
        <pc:chgData name="António Herculano de Jesus Moreira" userId="b8915c31-ffd0-490b-8305-d78b33a1d2f0" providerId="ADAL" clId="{BE66316D-ECFF-4B7A-9CAE-5AC04C8A82E7}" dt="2022-04-19T22:58:24.637" v="205" actId="47"/>
        <pc:sldMkLst>
          <pc:docMk/>
          <pc:sldMk cId="3992685263" sldId="271"/>
        </pc:sldMkLst>
      </pc:sldChg>
      <pc:sldChg chg="add del">
        <pc:chgData name="António Herculano de Jesus Moreira" userId="b8915c31-ffd0-490b-8305-d78b33a1d2f0" providerId="ADAL" clId="{BE66316D-ECFF-4B7A-9CAE-5AC04C8A82E7}" dt="2022-04-19T22:58:25.736" v="206" actId="47"/>
        <pc:sldMkLst>
          <pc:docMk/>
          <pc:sldMk cId="2697290518" sldId="272"/>
        </pc:sldMkLst>
      </pc:sldChg>
      <pc:sldChg chg="modSp add mod">
        <pc:chgData name="António Herculano de Jesus Moreira" userId="b8915c31-ffd0-490b-8305-d78b33a1d2f0" providerId="ADAL" clId="{BE66316D-ECFF-4B7A-9CAE-5AC04C8A82E7}" dt="2022-04-19T22:59:47.874" v="218" actId="1076"/>
        <pc:sldMkLst>
          <pc:docMk/>
          <pc:sldMk cId="2122106072" sldId="273"/>
        </pc:sldMkLst>
        <pc:spChg chg="mod">
          <ac:chgData name="António Herculano de Jesus Moreira" userId="b8915c31-ffd0-490b-8305-d78b33a1d2f0" providerId="ADAL" clId="{BE66316D-ECFF-4B7A-9CAE-5AC04C8A82E7}" dt="2022-04-19T22:59:47.874" v="218" actId="1076"/>
          <ac:spMkLst>
            <pc:docMk/>
            <pc:sldMk cId="2122106072" sldId="273"/>
            <ac:spMk id="7" creationId="{821D6675-D610-4110-B14C-3E75D614115C}"/>
          </ac:spMkLst>
        </pc:spChg>
      </pc:sldChg>
      <pc:sldChg chg="addSp delSp modSp new mod">
        <pc:chgData name="António Herculano de Jesus Moreira" userId="b8915c31-ffd0-490b-8305-d78b33a1d2f0" providerId="ADAL" clId="{BE66316D-ECFF-4B7A-9CAE-5AC04C8A82E7}" dt="2022-04-19T23:00:21.532" v="229" actId="123"/>
        <pc:sldMkLst>
          <pc:docMk/>
          <pc:sldMk cId="2032194022" sldId="274"/>
        </pc:sldMkLst>
        <pc:spChg chg="mod">
          <ac:chgData name="António Herculano de Jesus Moreira" userId="b8915c31-ffd0-490b-8305-d78b33a1d2f0" providerId="ADAL" clId="{BE66316D-ECFF-4B7A-9CAE-5AC04C8A82E7}" dt="2022-04-19T22:59:52.542" v="220" actId="20577"/>
          <ac:spMkLst>
            <pc:docMk/>
            <pc:sldMk cId="2032194022" sldId="274"/>
            <ac:spMk id="2" creationId="{5FFCE9CA-A934-4494-BE94-EA0443E092D6}"/>
          </ac:spMkLst>
        </pc:spChg>
        <pc:spChg chg="del">
          <ac:chgData name="António Herculano de Jesus Moreira" userId="b8915c31-ffd0-490b-8305-d78b33a1d2f0" providerId="ADAL" clId="{BE66316D-ECFF-4B7A-9CAE-5AC04C8A82E7}" dt="2022-04-19T22:59:55.379" v="221" actId="478"/>
          <ac:spMkLst>
            <pc:docMk/>
            <pc:sldMk cId="2032194022" sldId="274"/>
            <ac:spMk id="3" creationId="{75C39A71-A6C5-4857-A474-5B91315BF3D7}"/>
          </ac:spMkLst>
        </pc:spChg>
        <pc:spChg chg="add mod">
          <ac:chgData name="António Herculano de Jesus Moreira" userId="b8915c31-ffd0-490b-8305-d78b33a1d2f0" providerId="ADAL" clId="{BE66316D-ECFF-4B7A-9CAE-5AC04C8A82E7}" dt="2022-04-19T23:00:21.532" v="229" actId="123"/>
          <ac:spMkLst>
            <pc:docMk/>
            <pc:sldMk cId="2032194022" sldId="274"/>
            <ac:spMk id="9" creationId="{29D5A966-7745-466E-8A03-C878C2040E34}"/>
          </ac:spMkLst>
        </pc:spChg>
        <pc:picChg chg="add mod">
          <ac:chgData name="António Herculano de Jesus Moreira" userId="b8915c31-ffd0-490b-8305-d78b33a1d2f0" providerId="ADAL" clId="{BE66316D-ECFF-4B7A-9CAE-5AC04C8A82E7}" dt="2022-04-19T22:59:42.370" v="216" actId="1076"/>
          <ac:picMkLst>
            <pc:docMk/>
            <pc:sldMk cId="2032194022" sldId="274"/>
            <ac:picMk id="7" creationId="{C26CD60B-0CC2-4DC2-9FF2-6D9C4F5D19F5}"/>
          </ac:picMkLst>
        </pc:picChg>
      </pc:sldChg>
      <pc:sldChg chg="addSp delSp modSp new mod">
        <pc:chgData name="António Herculano de Jesus Moreira" userId="b8915c31-ffd0-490b-8305-d78b33a1d2f0" providerId="ADAL" clId="{BE66316D-ECFF-4B7A-9CAE-5AC04C8A82E7}" dt="2022-04-19T23:01:20.268" v="248" actId="20577"/>
        <pc:sldMkLst>
          <pc:docMk/>
          <pc:sldMk cId="1538952954" sldId="275"/>
        </pc:sldMkLst>
        <pc:spChg chg="del">
          <ac:chgData name="António Herculano de Jesus Moreira" userId="b8915c31-ffd0-490b-8305-d78b33a1d2f0" providerId="ADAL" clId="{BE66316D-ECFF-4B7A-9CAE-5AC04C8A82E7}" dt="2022-04-19T23:00:57.241" v="231" actId="478"/>
          <ac:spMkLst>
            <pc:docMk/>
            <pc:sldMk cId="1538952954" sldId="275"/>
            <ac:spMk id="2" creationId="{AECDF5D4-1472-42C0-A0F7-7441DC98FC1B}"/>
          </ac:spMkLst>
        </pc:spChg>
        <pc:spChg chg="del">
          <ac:chgData name="António Herculano de Jesus Moreira" userId="b8915c31-ffd0-490b-8305-d78b33a1d2f0" providerId="ADAL" clId="{BE66316D-ECFF-4B7A-9CAE-5AC04C8A82E7}" dt="2022-04-19T23:00:57.241" v="231" actId="478"/>
          <ac:spMkLst>
            <pc:docMk/>
            <pc:sldMk cId="1538952954" sldId="275"/>
            <ac:spMk id="3" creationId="{DD7D7EC2-3BE6-494B-9C92-0B66974D85DF}"/>
          </ac:spMkLst>
        </pc:spChg>
        <pc:spChg chg="add mod">
          <ac:chgData name="António Herculano de Jesus Moreira" userId="b8915c31-ffd0-490b-8305-d78b33a1d2f0" providerId="ADAL" clId="{BE66316D-ECFF-4B7A-9CAE-5AC04C8A82E7}" dt="2022-04-19T23:01:20.268" v="248" actId="20577"/>
          <ac:spMkLst>
            <pc:docMk/>
            <pc:sldMk cId="1538952954" sldId="275"/>
            <ac:spMk id="8" creationId="{CE113918-55B8-4F3D-8DFF-AC92880DB6E4}"/>
          </ac:spMkLst>
        </pc:spChg>
        <pc:picChg chg="add mod">
          <ac:chgData name="António Herculano de Jesus Moreira" userId="b8915c31-ffd0-490b-8305-d78b33a1d2f0" providerId="ADAL" clId="{BE66316D-ECFF-4B7A-9CAE-5AC04C8A82E7}" dt="2022-04-19T23:01:02.393" v="235" actId="1076"/>
          <ac:picMkLst>
            <pc:docMk/>
            <pc:sldMk cId="1538952954" sldId="275"/>
            <ac:picMk id="7" creationId="{12159669-FBBA-4929-A8B2-5A0A2C289B3B}"/>
          </ac:picMkLst>
        </pc:picChg>
      </pc:sldChg>
      <pc:sldChg chg="addSp new mod">
        <pc:chgData name="António Herculano de Jesus Moreira" userId="b8915c31-ffd0-490b-8305-d78b33a1d2f0" providerId="ADAL" clId="{BE66316D-ECFF-4B7A-9CAE-5AC04C8A82E7}" dt="2022-04-19T23:01:49.573" v="250" actId="22"/>
        <pc:sldMkLst>
          <pc:docMk/>
          <pc:sldMk cId="3280136220" sldId="276"/>
        </pc:sldMkLst>
        <pc:picChg chg="add">
          <ac:chgData name="António Herculano de Jesus Moreira" userId="b8915c31-ffd0-490b-8305-d78b33a1d2f0" providerId="ADAL" clId="{BE66316D-ECFF-4B7A-9CAE-5AC04C8A82E7}" dt="2022-04-19T23:01:49.573" v="250" actId="22"/>
          <ac:picMkLst>
            <pc:docMk/>
            <pc:sldMk cId="3280136220" sldId="276"/>
            <ac:picMk id="7" creationId="{4ADF893D-917A-4D00-9B0F-7640A716D309}"/>
          </ac:picMkLst>
        </pc:picChg>
      </pc:sldChg>
      <pc:sldChg chg="addSp new mod">
        <pc:chgData name="António Herculano de Jesus Moreira" userId="b8915c31-ffd0-490b-8305-d78b33a1d2f0" providerId="ADAL" clId="{BE66316D-ECFF-4B7A-9CAE-5AC04C8A82E7}" dt="2022-04-19T23:02:14.220" v="252" actId="22"/>
        <pc:sldMkLst>
          <pc:docMk/>
          <pc:sldMk cId="3376714524" sldId="277"/>
        </pc:sldMkLst>
        <pc:picChg chg="add">
          <ac:chgData name="António Herculano de Jesus Moreira" userId="b8915c31-ffd0-490b-8305-d78b33a1d2f0" providerId="ADAL" clId="{BE66316D-ECFF-4B7A-9CAE-5AC04C8A82E7}" dt="2022-04-19T23:02:14.220" v="252" actId="22"/>
          <ac:picMkLst>
            <pc:docMk/>
            <pc:sldMk cId="3376714524" sldId="277"/>
            <ac:picMk id="7" creationId="{23D1C213-BA23-48D3-B037-9F521F88779A}"/>
          </ac:picMkLst>
        </pc:picChg>
      </pc:sldChg>
      <pc:sldChg chg="addSp modSp new mod">
        <pc:chgData name="António Herculano de Jesus Moreira" userId="b8915c31-ffd0-490b-8305-d78b33a1d2f0" providerId="ADAL" clId="{BE66316D-ECFF-4B7A-9CAE-5AC04C8A82E7}" dt="2022-04-19T23:02:41.339" v="270" actId="1035"/>
        <pc:sldMkLst>
          <pc:docMk/>
          <pc:sldMk cId="1354603532" sldId="278"/>
        </pc:sldMkLst>
        <pc:picChg chg="add mod">
          <ac:chgData name="António Herculano de Jesus Moreira" userId="b8915c31-ffd0-490b-8305-d78b33a1d2f0" providerId="ADAL" clId="{BE66316D-ECFF-4B7A-9CAE-5AC04C8A82E7}" dt="2022-04-19T23:02:41.339" v="270" actId="1035"/>
          <ac:picMkLst>
            <pc:docMk/>
            <pc:sldMk cId="1354603532" sldId="278"/>
            <ac:picMk id="7" creationId="{DDAA2ADE-3242-4222-8AAA-92E1B2C5B7C0}"/>
          </ac:picMkLst>
        </pc:picChg>
      </pc:sldChg>
      <pc:sldChg chg="addSp new mod">
        <pc:chgData name="António Herculano de Jesus Moreira" userId="b8915c31-ffd0-490b-8305-d78b33a1d2f0" providerId="ADAL" clId="{BE66316D-ECFF-4B7A-9CAE-5AC04C8A82E7}" dt="2022-04-19T23:03:01.537" v="272" actId="22"/>
        <pc:sldMkLst>
          <pc:docMk/>
          <pc:sldMk cId="1837181525" sldId="279"/>
        </pc:sldMkLst>
        <pc:picChg chg="add">
          <ac:chgData name="António Herculano de Jesus Moreira" userId="b8915c31-ffd0-490b-8305-d78b33a1d2f0" providerId="ADAL" clId="{BE66316D-ECFF-4B7A-9CAE-5AC04C8A82E7}" dt="2022-04-19T23:03:01.537" v="272" actId="22"/>
          <ac:picMkLst>
            <pc:docMk/>
            <pc:sldMk cId="1837181525" sldId="279"/>
            <ac:picMk id="7" creationId="{1E8F5185-6F2C-41B1-AFEB-8F851C4A5B13}"/>
          </ac:picMkLst>
        </pc:picChg>
      </pc:sldChg>
      <pc:sldChg chg="addSp new mod">
        <pc:chgData name="António Herculano de Jesus Moreira" userId="b8915c31-ffd0-490b-8305-d78b33a1d2f0" providerId="ADAL" clId="{BE66316D-ECFF-4B7A-9CAE-5AC04C8A82E7}" dt="2022-04-19T23:03:24.599" v="274" actId="22"/>
        <pc:sldMkLst>
          <pc:docMk/>
          <pc:sldMk cId="2151339276" sldId="280"/>
        </pc:sldMkLst>
        <pc:picChg chg="add">
          <ac:chgData name="António Herculano de Jesus Moreira" userId="b8915c31-ffd0-490b-8305-d78b33a1d2f0" providerId="ADAL" clId="{BE66316D-ECFF-4B7A-9CAE-5AC04C8A82E7}" dt="2022-04-19T23:03:24.599" v="274" actId="22"/>
          <ac:picMkLst>
            <pc:docMk/>
            <pc:sldMk cId="2151339276" sldId="280"/>
            <ac:picMk id="7" creationId="{2E3036D5-725C-461C-8B09-C0322FB841FF}"/>
          </ac:picMkLst>
        </pc:picChg>
      </pc:sldChg>
      <pc:sldMasterChg chg="modSldLayout">
        <pc:chgData name="António Herculano de Jesus Moreira" userId="b8915c31-ffd0-490b-8305-d78b33a1d2f0" providerId="ADAL" clId="{BE66316D-ECFF-4B7A-9CAE-5AC04C8A82E7}" dt="2022-04-19T22:41:35.426" v="6" actId="478"/>
        <pc:sldMasterMkLst>
          <pc:docMk/>
          <pc:sldMasterMk cId="2489944499" sldId="2147483660"/>
        </pc:sldMasterMkLst>
        <pc:sldLayoutChg chg="delSp mod">
          <pc:chgData name="António Herculano de Jesus Moreira" userId="b8915c31-ffd0-490b-8305-d78b33a1d2f0" providerId="ADAL" clId="{BE66316D-ECFF-4B7A-9CAE-5AC04C8A82E7}" dt="2022-04-19T22:41:35.426" v="6" actId="478"/>
          <pc:sldLayoutMkLst>
            <pc:docMk/>
            <pc:sldMasterMk cId="2489944499" sldId="2147483660"/>
            <pc:sldLayoutMk cId="368744312" sldId="2147483662"/>
          </pc:sldLayoutMkLst>
          <pc:picChg chg="del">
            <ac:chgData name="António Herculano de Jesus Moreira" userId="b8915c31-ffd0-490b-8305-d78b33a1d2f0" providerId="ADAL" clId="{BE66316D-ECFF-4B7A-9CAE-5AC04C8A82E7}" dt="2022-04-19T22:41:35.426" v="6" actId="478"/>
            <ac:picMkLst>
              <pc:docMk/>
              <pc:sldMasterMk cId="2489944499" sldId="2147483660"/>
              <pc:sldLayoutMk cId="368744312" sldId="2147483662"/>
              <ac:picMk id="7" creationId="{00000000-0000-0000-0000-000000000000}"/>
            </ac:picMkLst>
          </pc:picChg>
        </pc:sldLayoutChg>
      </pc:sldMasterChg>
    </pc:docChg>
  </pc:docChgLst>
  <pc:docChgLst>
    <pc:chgData name="António Herculano de Jesus Moreira" userId="b8915c31-ffd0-490b-8305-d78b33a1d2f0" providerId="ADAL" clId="{455E8708-6398-4B7E-AFEC-7A57B804A42C}"/>
    <pc:docChg chg="undo custSel modSld">
      <pc:chgData name="António Herculano de Jesus Moreira" userId="b8915c31-ffd0-490b-8305-d78b33a1d2f0" providerId="ADAL" clId="{455E8708-6398-4B7E-AFEC-7A57B804A42C}" dt="2021-11-02T18:08:59.304" v="212" actId="20577"/>
      <pc:docMkLst>
        <pc:docMk/>
      </pc:docMkLst>
      <pc:sldChg chg="addSp delSp modSp mod">
        <pc:chgData name="António Herculano de Jesus Moreira" userId="b8915c31-ffd0-490b-8305-d78b33a1d2f0" providerId="ADAL" clId="{455E8708-6398-4B7E-AFEC-7A57B804A42C}" dt="2021-11-02T18:06:35.576" v="6"/>
        <pc:sldMkLst>
          <pc:docMk/>
          <pc:sldMk cId="3186605235" sldId="256"/>
        </pc:sldMkLst>
        <pc:spChg chg="add del mod">
          <ac:chgData name="António Herculano de Jesus Moreira" userId="b8915c31-ffd0-490b-8305-d78b33a1d2f0" providerId="ADAL" clId="{455E8708-6398-4B7E-AFEC-7A57B804A42C}" dt="2021-11-02T18:06:35.576" v="6"/>
          <ac:spMkLst>
            <pc:docMk/>
            <pc:sldMk cId="3186605235" sldId="256"/>
            <ac:spMk id="2" creationId="{76D6BE0F-1E04-408F-928D-EC833F0FAC7B}"/>
          </ac:spMkLst>
        </pc:spChg>
        <pc:spChg chg="mod">
          <ac:chgData name="António Herculano de Jesus Moreira" userId="b8915c31-ffd0-490b-8305-d78b33a1d2f0" providerId="ADAL" clId="{455E8708-6398-4B7E-AFEC-7A57B804A42C}" dt="2021-11-02T18:06:20.286" v="3" actId="20577"/>
          <ac:spMkLst>
            <pc:docMk/>
            <pc:sldMk cId="3186605235" sldId="256"/>
            <ac:spMk id="5" creationId="{00000000-0000-0000-0000-000000000000}"/>
          </ac:spMkLst>
        </pc:spChg>
      </pc:sldChg>
      <pc:sldChg chg="modSp mod">
        <pc:chgData name="António Herculano de Jesus Moreira" userId="b8915c31-ffd0-490b-8305-d78b33a1d2f0" providerId="ADAL" clId="{455E8708-6398-4B7E-AFEC-7A57B804A42C}" dt="2021-11-02T18:06:47.059" v="12" actId="20577"/>
        <pc:sldMkLst>
          <pc:docMk/>
          <pc:sldMk cId="3334549163" sldId="261"/>
        </pc:sldMkLst>
        <pc:spChg chg="mod">
          <ac:chgData name="António Herculano de Jesus Moreira" userId="b8915c31-ffd0-490b-8305-d78b33a1d2f0" providerId="ADAL" clId="{455E8708-6398-4B7E-AFEC-7A57B804A42C}" dt="2021-11-02T18:06:47.059" v="12" actId="20577"/>
          <ac:spMkLst>
            <pc:docMk/>
            <pc:sldMk cId="3334549163" sldId="261"/>
            <ac:spMk id="5" creationId="{00000000-0000-0000-0000-000000000000}"/>
          </ac:spMkLst>
        </pc:spChg>
      </pc:sldChg>
      <pc:sldChg chg="modSp mod">
        <pc:chgData name="António Herculano de Jesus Moreira" userId="b8915c31-ffd0-490b-8305-d78b33a1d2f0" providerId="ADAL" clId="{455E8708-6398-4B7E-AFEC-7A57B804A42C}" dt="2021-11-02T18:08:30.415" v="202" actId="20577"/>
        <pc:sldMkLst>
          <pc:docMk/>
          <pc:sldMk cId="1112914300" sldId="262"/>
        </pc:sldMkLst>
        <pc:spChg chg="mod">
          <ac:chgData name="António Herculano de Jesus Moreira" userId="b8915c31-ffd0-490b-8305-d78b33a1d2f0" providerId="ADAL" clId="{455E8708-6398-4B7E-AFEC-7A57B804A42C}" dt="2021-11-02T18:08:30.415" v="202" actId="20577"/>
          <ac:spMkLst>
            <pc:docMk/>
            <pc:sldMk cId="1112914300" sldId="262"/>
            <ac:spMk id="5" creationId="{00000000-0000-0000-0000-000000000000}"/>
          </ac:spMkLst>
        </pc:spChg>
      </pc:sldChg>
      <pc:sldChg chg="delSp modSp mod">
        <pc:chgData name="António Herculano de Jesus Moreira" userId="b8915c31-ffd0-490b-8305-d78b33a1d2f0" providerId="ADAL" clId="{455E8708-6398-4B7E-AFEC-7A57B804A42C}" dt="2021-11-02T18:08:59.304" v="212" actId="20577"/>
        <pc:sldMkLst>
          <pc:docMk/>
          <pc:sldMk cId="1901395898" sldId="263"/>
        </pc:sldMkLst>
        <pc:spChg chg="mod">
          <ac:chgData name="António Herculano de Jesus Moreira" userId="b8915c31-ffd0-490b-8305-d78b33a1d2f0" providerId="ADAL" clId="{455E8708-6398-4B7E-AFEC-7A57B804A42C}" dt="2021-11-02T18:08:59.304" v="212" actId="20577"/>
          <ac:spMkLst>
            <pc:docMk/>
            <pc:sldMk cId="1901395898" sldId="263"/>
            <ac:spMk id="5" creationId="{00000000-0000-0000-0000-000000000000}"/>
          </ac:spMkLst>
        </pc:spChg>
        <pc:picChg chg="del">
          <ac:chgData name="António Herculano de Jesus Moreira" userId="b8915c31-ffd0-490b-8305-d78b33a1d2f0" providerId="ADAL" clId="{455E8708-6398-4B7E-AFEC-7A57B804A42C}" dt="2021-11-02T18:08:37.831" v="203" actId="478"/>
          <ac:picMkLst>
            <pc:docMk/>
            <pc:sldMk cId="1901395898" sldId="263"/>
            <ac:picMk id="8" creationId="{75363C14-4216-4CC3-98C4-4910E65029B9}"/>
          </ac:picMkLst>
        </pc:picChg>
        <pc:picChg chg="mod">
          <ac:chgData name="António Herculano de Jesus Moreira" userId="b8915c31-ffd0-490b-8305-d78b33a1d2f0" providerId="ADAL" clId="{455E8708-6398-4B7E-AFEC-7A57B804A42C}" dt="2021-11-02T18:08:39.281" v="204" actId="1076"/>
          <ac:picMkLst>
            <pc:docMk/>
            <pc:sldMk cId="1901395898" sldId="263"/>
            <ac:picMk id="9" creationId="{0D7C806D-879E-4487-8D2F-5875A8F8F7A0}"/>
          </ac:picMkLst>
        </pc:picChg>
      </pc:sldChg>
    </pc:docChg>
  </pc:docChgLst>
  <pc:docChgLst>
    <pc:chgData name="António Herculano de Jesus Moreira" userId="b8915c31-ffd0-490b-8305-d78b33a1d2f0" providerId="ADAL" clId="{EFAEF640-BE77-4475-95EF-9050F1F5E83D}"/>
    <pc:docChg chg="undo custSel delSld modSld">
      <pc:chgData name="António Herculano de Jesus Moreira" userId="b8915c31-ffd0-490b-8305-d78b33a1d2f0" providerId="ADAL" clId="{EFAEF640-BE77-4475-95EF-9050F1F5E83D}" dt="2022-04-19T22:30:09.922" v="889" actId="14100"/>
      <pc:docMkLst>
        <pc:docMk/>
      </pc:docMkLst>
      <pc:sldChg chg="delSp modSp mod">
        <pc:chgData name="António Herculano de Jesus Moreira" userId="b8915c31-ffd0-490b-8305-d78b33a1d2f0" providerId="ADAL" clId="{EFAEF640-BE77-4475-95EF-9050F1F5E83D}" dt="2022-04-19T21:34:13.631" v="35"/>
        <pc:sldMkLst>
          <pc:docMk/>
          <pc:sldMk cId="3186605235" sldId="256"/>
        </pc:sldMkLst>
        <pc:spChg chg="mod">
          <ac:chgData name="António Herculano de Jesus Moreira" userId="b8915c31-ffd0-490b-8305-d78b33a1d2f0" providerId="ADAL" clId="{EFAEF640-BE77-4475-95EF-9050F1F5E83D}" dt="2022-04-19T21:34:13.631" v="35"/>
          <ac:spMkLst>
            <pc:docMk/>
            <pc:sldMk cId="3186605235" sldId="256"/>
            <ac:spMk id="4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1:34:00.163" v="34" actId="6549"/>
          <ac:spMkLst>
            <pc:docMk/>
            <pc:sldMk cId="3186605235" sldId="256"/>
            <ac:spMk id="5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1:32:37.092" v="0"/>
          <ac:spMkLst>
            <pc:docMk/>
            <pc:sldMk cId="3186605235" sldId="256"/>
            <ac:spMk id="8" creationId="{00000000-0000-0000-0000-000000000000}"/>
          </ac:spMkLst>
        </pc:spChg>
        <pc:picChg chg="del">
          <ac:chgData name="António Herculano de Jesus Moreira" userId="b8915c31-ffd0-490b-8305-d78b33a1d2f0" providerId="ADAL" clId="{EFAEF640-BE77-4475-95EF-9050F1F5E83D}" dt="2022-04-19T21:32:55.907" v="1" actId="478"/>
          <ac:picMkLst>
            <pc:docMk/>
            <pc:sldMk cId="3186605235" sldId="256"/>
            <ac:picMk id="1028" creationId="{00000000-0000-0000-0000-000000000000}"/>
          </ac:picMkLst>
        </pc:picChg>
      </pc:sldChg>
      <pc:sldChg chg="modSp mod">
        <pc:chgData name="António Herculano de Jesus Moreira" userId="b8915c31-ffd0-490b-8305-d78b33a1d2f0" providerId="ADAL" clId="{EFAEF640-BE77-4475-95EF-9050F1F5E83D}" dt="2022-04-19T22:28:28.085" v="774" actId="6549"/>
        <pc:sldMkLst>
          <pc:docMk/>
          <pc:sldMk cId="545259455" sldId="257"/>
        </pc:sldMkLst>
        <pc:spChg chg="mod">
          <ac:chgData name="António Herculano de Jesus Moreira" userId="b8915c31-ffd0-490b-8305-d78b33a1d2f0" providerId="ADAL" clId="{EFAEF640-BE77-4475-95EF-9050F1F5E83D}" dt="2022-04-19T21:34:57.085" v="48" actId="20577"/>
          <ac:spMkLst>
            <pc:docMk/>
            <pc:sldMk cId="545259455" sldId="257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2:28:28.085" v="774" actId="6549"/>
          <ac:spMkLst>
            <pc:docMk/>
            <pc:sldMk cId="545259455" sldId="257"/>
            <ac:spMk id="8" creationId="{00000000-0000-0000-0000-000000000000}"/>
          </ac:spMkLst>
        </pc:spChg>
      </pc:sldChg>
      <pc:sldChg chg="modSp mod">
        <pc:chgData name="António Herculano de Jesus Moreira" userId="b8915c31-ffd0-490b-8305-d78b33a1d2f0" providerId="ADAL" clId="{EFAEF640-BE77-4475-95EF-9050F1F5E83D}" dt="2022-04-19T21:54:37.120" v="242" actId="20577"/>
        <pc:sldMkLst>
          <pc:docMk/>
          <pc:sldMk cId="966743990" sldId="258"/>
        </pc:sldMkLst>
        <pc:spChg chg="mod">
          <ac:chgData name="António Herculano de Jesus Moreira" userId="b8915c31-ffd0-490b-8305-d78b33a1d2f0" providerId="ADAL" clId="{EFAEF640-BE77-4475-95EF-9050F1F5E83D}" dt="2022-04-19T21:35:33.204" v="89" actId="20577"/>
          <ac:spMkLst>
            <pc:docMk/>
            <pc:sldMk cId="966743990" sldId="258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1:54:37.120" v="242" actId="20577"/>
          <ac:spMkLst>
            <pc:docMk/>
            <pc:sldMk cId="966743990" sldId="258"/>
            <ac:spMk id="5" creationId="{00000000-0000-0000-0000-000000000000}"/>
          </ac:spMkLst>
        </pc:spChg>
      </pc:sldChg>
      <pc:sldChg chg="delSp modSp mod">
        <pc:chgData name="António Herculano de Jesus Moreira" userId="b8915c31-ffd0-490b-8305-d78b33a1d2f0" providerId="ADAL" clId="{EFAEF640-BE77-4475-95EF-9050F1F5E83D}" dt="2022-04-19T21:54:58.762" v="253" actId="20577"/>
        <pc:sldMkLst>
          <pc:docMk/>
          <pc:sldMk cId="1280600140" sldId="259"/>
        </pc:sldMkLst>
        <pc:spChg chg="mod">
          <ac:chgData name="António Herculano de Jesus Moreira" userId="b8915c31-ffd0-490b-8305-d78b33a1d2f0" providerId="ADAL" clId="{EFAEF640-BE77-4475-95EF-9050F1F5E83D}" dt="2022-04-19T21:40:19.674" v="129" actId="20577"/>
          <ac:spMkLst>
            <pc:docMk/>
            <pc:sldMk cId="1280600140" sldId="259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1:54:58.762" v="253" actId="20577"/>
          <ac:spMkLst>
            <pc:docMk/>
            <pc:sldMk cId="1280600140" sldId="259"/>
            <ac:spMk id="5" creationId="{00000000-0000-0000-0000-000000000000}"/>
          </ac:spMkLst>
        </pc:spChg>
        <pc:picChg chg="del">
          <ac:chgData name="António Herculano de Jesus Moreira" userId="b8915c31-ffd0-490b-8305-d78b33a1d2f0" providerId="ADAL" clId="{EFAEF640-BE77-4475-95EF-9050F1F5E83D}" dt="2022-04-19T21:39:06.115" v="90" actId="478"/>
          <ac:picMkLst>
            <pc:docMk/>
            <pc:sldMk cId="1280600140" sldId="259"/>
            <ac:picMk id="1026" creationId="{00000000-0000-0000-0000-000000000000}"/>
          </ac:picMkLst>
        </pc:picChg>
      </pc:sldChg>
      <pc:sldChg chg="del">
        <pc:chgData name="António Herculano de Jesus Moreira" userId="b8915c31-ffd0-490b-8305-d78b33a1d2f0" providerId="ADAL" clId="{EFAEF640-BE77-4475-95EF-9050F1F5E83D}" dt="2022-04-19T21:55:16.961" v="255" actId="47"/>
        <pc:sldMkLst>
          <pc:docMk/>
          <pc:sldMk cId="2281267649" sldId="260"/>
        </pc:sldMkLst>
      </pc:sldChg>
      <pc:sldChg chg="del">
        <pc:chgData name="António Herculano de Jesus Moreira" userId="b8915c31-ffd0-490b-8305-d78b33a1d2f0" providerId="ADAL" clId="{EFAEF640-BE77-4475-95EF-9050F1F5E83D}" dt="2022-04-19T21:55:27.922" v="256" actId="47"/>
        <pc:sldMkLst>
          <pc:docMk/>
          <pc:sldMk cId="3334549163" sldId="261"/>
        </pc:sldMkLst>
      </pc:sldChg>
      <pc:sldChg chg="modSp mod">
        <pc:chgData name="António Herculano de Jesus Moreira" userId="b8915c31-ffd0-490b-8305-d78b33a1d2f0" providerId="ADAL" clId="{EFAEF640-BE77-4475-95EF-9050F1F5E83D}" dt="2022-04-19T22:08:17.898" v="470" actId="27636"/>
        <pc:sldMkLst>
          <pc:docMk/>
          <pc:sldMk cId="1112914300" sldId="262"/>
        </pc:sldMkLst>
        <pc:spChg chg="mod">
          <ac:chgData name="António Herculano de Jesus Moreira" userId="b8915c31-ffd0-490b-8305-d78b33a1d2f0" providerId="ADAL" clId="{EFAEF640-BE77-4475-95EF-9050F1F5E83D}" dt="2022-04-19T21:56:47.033" v="283" actId="20577"/>
          <ac:spMkLst>
            <pc:docMk/>
            <pc:sldMk cId="1112914300" sldId="262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2:08:17.898" v="470" actId="27636"/>
          <ac:spMkLst>
            <pc:docMk/>
            <pc:sldMk cId="1112914300" sldId="262"/>
            <ac:spMk id="5" creationId="{00000000-0000-0000-0000-000000000000}"/>
          </ac:spMkLst>
        </pc:spChg>
      </pc:sldChg>
      <pc:sldChg chg="addSp delSp modSp mod">
        <pc:chgData name="António Herculano de Jesus Moreira" userId="b8915c31-ffd0-490b-8305-d78b33a1d2f0" providerId="ADAL" clId="{EFAEF640-BE77-4475-95EF-9050F1F5E83D}" dt="2022-04-19T22:30:09.922" v="889" actId="14100"/>
        <pc:sldMkLst>
          <pc:docMk/>
          <pc:sldMk cId="1901395898" sldId="263"/>
        </pc:sldMkLst>
        <pc:spChg chg="mod">
          <ac:chgData name="António Herculano de Jesus Moreira" userId="b8915c31-ffd0-490b-8305-d78b33a1d2f0" providerId="ADAL" clId="{EFAEF640-BE77-4475-95EF-9050F1F5E83D}" dt="2022-04-19T22:09:07.514" v="473"/>
          <ac:spMkLst>
            <pc:docMk/>
            <pc:sldMk cId="1901395898" sldId="263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2:09:16.024" v="474" actId="6549"/>
          <ac:spMkLst>
            <pc:docMk/>
            <pc:sldMk cId="1901395898" sldId="263"/>
            <ac:spMk id="5" creationId="{00000000-0000-0000-0000-000000000000}"/>
          </ac:spMkLst>
        </pc:spChg>
        <pc:spChg chg="add del mod">
          <ac:chgData name="António Herculano de Jesus Moreira" userId="b8915c31-ffd0-490b-8305-d78b33a1d2f0" providerId="ADAL" clId="{EFAEF640-BE77-4475-95EF-9050F1F5E83D}" dt="2022-04-19T22:09:33.200" v="477"/>
          <ac:spMkLst>
            <pc:docMk/>
            <pc:sldMk cId="1901395898" sldId="263"/>
            <ac:spMk id="7" creationId="{C8F5ACED-CF49-4D80-8003-C397C1693B30}"/>
          </ac:spMkLst>
        </pc:spChg>
        <pc:spChg chg="add mod">
          <ac:chgData name="António Herculano de Jesus Moreira" userId="b8915c31-ffd0-490b-8305-d78b33a1d2f0" providerId="ADAL" clId="{EFAEF640-BE77-4475-95EF-9050F1F5E83D}" dt="2022-04-19T22:13:17.403" v="514" actId="14100"/>
          <ac:spMkLst>
            <pc:docMk/>
            <pc:sldMk cId="1901395898" sldId="263"/>
            <ac:spMk id="12" creationId="{B9888FBB-5D8E-493C-8F74-1EBC33EAC429}"/>
          </ac:spMkLst>
        </pc:spChg>
        <pc:spChg chg="add del">
          <ac:chgData name="António Herculano de Jesus Moreira" userId="b8915c31-ffd0-490b-8305-d78b33a1d2f0" providerId="ADAL" clId="{EFAEF640-BE77-4475-95EF-9050F1F5E83D}" dt="2022-04-19T22:11:09.276" v="486" actId="22"/>
          <ac:spMkLst>
            <pc:docMk/>
            <pc:sldMk cId="1901395898" sldId="263"/>
            <ac:spMk id="13" creationId="{4D0C767C-3324-495A-BB62-8426DB6B8120}"/>
          </ac:spMkLst>
        </pc:spChg>
        <pc:spChg chg="add mod">
          <ac:chgData name="António Herculano de Jesus Moreira" userId="b8915c31-ffd0-490b-8305-d78b33a1d2f0" providerId="ADAL" clId="{EFAEF640-BE77-4475-95EF-9050F1F5E83D}" dt="2022-04-19T22:22:47.681" v="735" actId="5793"/>
          <ac:spMkLst>
            <pc:docMk/>
            <pc:sldMk cId="1901395898" sldId="263"/>
            <ac:spMk id="18" creationId="{06BF9101-1120-49B7-A053-9FD5FEBB9CDA}"/>
          </ac:spMkLst>
        </pc:spChg>
        <pc:spChg chg="add mod">
          <ac:chgData name="António Herculano de Jesus Moreira" userId="b8915c31-ffd0-490b-8305-d78b33a1d2f0" providerId="ADAL" clId="{EFAEF640-BE77-4475-95EF-9050F1F5E83D}" dt="2022-04-19T22:30:09.922" v="889" actId="14100"/>
          <ac:spMkLst>
            <pc:docMk/>
            <pc:sldMk cId="1901395898" sldId="263"/>
            <ac:spMk id="20" creationId="{8E23C27B-A0B6-430E-B823-21B5C3D98649}"/>
          </ac:spMkLst>
        </pc:spChg>
        <pc:picChg chg="del">
          <ac:chgData name="António Herculano de Jesus Moreira" userId="b8915c31-ffd0-490b-8305-d78b33a1d2f0" providerId="ADAL" clId="{EFAEF640-BE77-4475-95EF-9050F1F5E83D}" dt="2022-04-19T22:09:17.621" v="475" actId="478"/>
          <ac:picMkLst>
            <pc:docMk/>
            <pc:sldMk cId="1901395898" sldId="263"/>
            <ac:picMk id="9" creationId="{0D7C806D-879E-4487-8D2F-5875A8F8F7A0}"/>
          </ac:picMkLst>
        </pc:picChg>
        <pc:picChg chg="add mod">
          <ac:chgData name="António Herculano de Jesus Moreira" userId="b8915c31-ffd0-490b-8305-d78b33a1d2f0" providerId="ADAL" clId="{EFAEF640-BE77-4475-95EF-9050F1F5E83D}" dt="2022-04-19T22:14:47.041" v="529" actId="1076"/>
          <ac:picMkLst>
            <pc:docMk/>
            <pc:sldMk cId="1901395898" sldId="263"/>
            <ac:picMk id="10" creationId="{90BD22DF-DE3A-4CE7-B02F-98AB08EF6382}"/>
          </ac:picMkLst>
        </pc:picChg>
        <pc:picChg chg="add mod">
          <ac:chgData name="António Herculano de Jesus Moreira" userId="b8915c31-ffd0-490b-8305-d78b33a1d2f0" providerId="ADAL" clId="{EFAEF640-BE77-4475-95EF-9050F1F5E83D}" dt="2022-04-19T22:14:52.503" v="533" actId="1076"/>
          <ac:picMkLst>
            <pc:docMk/>
            <pc:sldMk cId="1901395898" sldId="263"/>
            <ac:picMk id="1028" creationId="{C3DAC889-826C-4BA2-82E0-04FFFF0A8D26}"/>
          </ac:picMkLst>
        </pc:picChg>
        <pc:picChg chg="add mod">
          <ac:chgData name="António Herculano de Jesus Moreira" userId="b8915c31-ffd0-490b-8305-d78b33a1d2f0" providerId="ADAL" clId="{EFAEF640-BE77-4475-95EF-9050F1F5E83D}" dt="2022-04-19T22:13:18.183" v="515" actId="1076"/>
          <ac:picMkLst>
            <pc:docMk/>
            <pc:sldMk cId="1901395898" sldId="263"/>
            <ac:picMk id="1030" creationId="{FD7ADA52-1DA6-465B-A7E9-A86B41C9EB84}"/>
          </ac:picMkLst>
        </pc:picChg>
        <pc:picChg chg="add del mod">
          <ac:chgData name="António Herculano de Jesus Moreira" userId="b8915c31-ffd0-490b-8305-d78b33a1d2f0" providerId="ADAL" clId="{EFAEF640-BE77-4475-95EF-9050F1F5E83D}" dt="2022-04-19T22:14:56.318" v="534" actId="1076"/>
          <ac:picMkLst>
            <pc:docMk/>
            <pc:sldMk cId="1901395898" sldId="263"/>
            <ac:picMk id="1032" creationId="{DABA27F7-E21E-4762-83AF-F27F3FCF6E9D}"/>
          </ac:picMkLst>
        </pc:picChg>
      </pc:sldChg>
      <pc:sldChg chg="addSp delSp modSp mod">
        <pc:chgData name="António Herculano de Jesus Moreira" userId="b8915c31-ffd0-490b-8305-d78b33a1d2f0" providerId="ADAL" clId="{EFAEF640-BE77-4475-95EF-9050F1F5E83D}" dt="2022-04-19T22:29:08.657" v="835" actId="108"/>
        <pc:sldMkLst>
          <pc:docMk/>
          <pc:sldMk cId="2477702265" sldId="264"/>
        </pc:sldMkLst>
        <pc:spChg chg="mod">
          <ac:chgData name="António Herculano de Jesus Moreira" userId="b8915c31-ffd0-490b-8305-d78b33a1d2f0" providerId="ADAL" clId="{EFAEF640-BE77-4475-95EF-9050F1F5E83D}" dt="2022-04-19T22:28:38.795" v="790" actId="20577"/>
          <ac:spMkLst>
            <pc:docMk/>
            <pc:sldMk cId="2477702265" sldId="264"/>
            <ac:spMk id="2" creationId="{00000000-0000-0000-0000-000000000000}"/>
          </ac:spMkLst>
        </pc:spChg>
        <pc:spChg chg="mod">
          <ac:chgData name="António Herculano de Jesus Moreira" userId="b8915c31-ffd0-490b-8305-d78b33a1d2f0" providerId="ADAL" clId="{EFAEF640-BE77-4475-95EF-9050F1F5E83D}" dt="2022-04-19T22:29:08.657" v="835" actId="108"/>
          <ac:spMkLst>
            <pc:docMk/>
            <pc:sldMk cId="2477702265" sldId="264"/>
            <ac:spMk id="5" creationId="{00000000-0000-0000-0000-000000000000}"/>
          </ac:spMkLst>
        </pc:spChg>
        <pc:spChg chg="add del">
          <ac:chgData name="António Herculano de Jesus Moreira" userId="b8915c31-ffd0-490b-8305-d78b33a1d2f0" providerId="ADAL" clId="{EFAEF640-BE77-4475-95EF-9050F1F5E83D}" dt="2022-04-19T22:28:44.189" v="792" actId="22"/>
          <ac:spMkLst>
            <pc:docMk/>
            <pc:sldMk cId="2477702265" sldId="264"/>
            <ac:spMk id="7" creationId="{2D97C76E-DD93-4796-B4B1-AF4B9C472661}"/>
          </ac:spMkLst>
        </pc:spChg>
      </pc:sldChg>
      <pc:sldChg chg="del">
        <pc:chgData name="António Herculano de Jesus Moreira" userId="b8915c31-ffd0-490b-8305-d78b33a1d2f0" providerId="ADAL" clId="{EFAEF640-BE77-4475-95EF-9050F1F5E83D}" dt="2022-04-19T22:29:28.647" v="836" actId="47"/>
        <pc:sldMkLst>
          <pc:docMk/>
          <pc:sldMk cId="2228068900" sldId="265"/>
        </pc:sldMkLst>
      </pc:sldChg>
      <pc:sldChg chg="del">
        <pc:chgData name="António Herculano de Jesus Moreira" userId="b8915c31-ffd0-490b-8305-d78b33a1d2f0" providerId="ADAL" clId="{EFAEF640-BE77-4475-95EF-9050F1F5E83D}" dt="2022-04-19T21:55:08.554" v="254" actId="47"/>
        <pc:sldMkLst>
          <pc:docMk/>
          <pc:sldMk cId="95751094" sldId="266"/>
        </pc:sldMkLst>
      </pc:sldChg>
    </pc:docChg>
  </pc:docChgLst>
  <pc:docChgLst>
    <pc:chgData name="António Herculano de Jesus Moreira" userId="b8915c31-ffd0-490b-8305-d78b33a1d2f0" providerId="ADAL" clId="{652FFED4-BB8F-4FC5-890B-84DE7C80EE4B}"/>
    <pc:docChg chg="custSel modSld">
      <pc:chgData name="António Herculano de Jesus Moreira" userId="b8915c31-ffd0-490b-8305-d78b33a1d2f0" providerId="ADAL" clId="{652FFED4-BB8F-4FC5-890B-84DE7C80EE4B}" dt="2020-10-27T18:23:50.229" v="143" actId="20577"/>
      <pc:docMkLst>
        <pc:docMk/>
      </pc:docMkLst>
      <pc:sldChg chg="modSp mod">
        <pc:chgData name="António Herculano de Jesus Moreira" userId="b8915c31-ffd0-490b-8305-d78b33a1d2f0" providerId="ADAL" clId="{652FFED4-BB8F-4FC5-890B-84DE7C80EE4B}" dt="2020-10-27T18:17:26.486" v="5" actId="20577"/>
        <pc:sldMkLst>
          <pc:docMk/>
          <pc:sldMk cId="3186605235" sldId="256"/>
        </pc:sldMkLst>
        <pc:spChg chg="mod">
          <ac:chgData name="António Herculano de Jesus Moreira" userId="b8915c31-ffd0-490b-8305-d78b33a1d2f0" providerId="ADAL" clId="{652FFED4-BB8F-4FC5-890B-84DE7C80EE4B}" dt="2020-10-27T18:17:26.486" v="5" actId="20577"/>
          <ac:spMkLst>
            <pc:docMk/>
            <pc:sldMk cId="3186605235" sldId="256"/>
            <ac:spMk id="5" creationId="{00000000-0000-0000-0000-000000000000}"/>
          </ac:spMkLst>
        </pc:spChg>
      </pc:sldChg>
      <pc:sldChg chg="modSp mod">
        <pc:chgData name="António Herculano de Jesus Moreira" userId="b8915c31-ffd0-490b-8305-d78b33a1d2f0" providerId="ADAL" clId="{652FFED4-BB8F-4FC5-890B-84DE7C80EE4B}" dt="2020-10-27T18:18:12.499" v="34" actId="20577"/>
        <pc:sldMkLst>
          <pc:docMk/>
          <pc:sldMk cId="3334549163" sldId="261"/>
        </pc:sldMkLst>
        <pc:spChg chg="mod">
          <ac:chgData name="António Herculano de Jesus Moreira" userId="b8915c31-ffd0-490b-8305-d78b33a1d2f0" providerId="ADAL" clId="{652FFED4-BB8F-4FC5-890B-84DE7C80EE4B}" dt="2020-10-27T18:18:12.499" v="34" actId="20577"/>
          <ac:spMkLst>
            <pc:docMk/>
            <pc:sldMk cId="3334549163" sldId="261"/>
            <ac:spMk id="5" creationId="{00000000-0000-0000-0000-000000000000}"/>
          </ac:spMkLst>
        </pc:spChg>
      </pc:sldChg>
      <pc:sldChg chg="modSp mod">
        <pc:chgData name="António Herculano de Jesus Moreira" userId="b8915c31-ffd0-490b-8305-d78b33a1d2f0" providerId="ADAL" clId="{652FFED4-BB8F-4FC5-890B-84DE7C80EE4B}" dt="2020-10-27T18:23:50.229" v="143" actId="20577"/>
        <pc:sldMkLst>
          <pc:docMk/>
          <pc:sldMk cId="1112914300" sldId="262"/>
        </pc:sldMkLst>
        <pc:spChg chg="mod">
          <ac:chgData name="António Herculano de Jesus Moreira" userId="b8915c31-ffd0-490b-8305-d78b33a1d2f0" providerId="ADAL" clId="{652FFED4-BB8F-4FC5-890B-84DE7C80EE4B}" dt="2020-10-27T18:23:50.229" v="143" actId="20577"/>
          <ac:spMkLst>
            <pc:docMk/>
            <pc:sldMk cId="1112914300" sldId="262"/>
            <ac:spMk id="5" creationId="{00000000-0000-0000-0000-000000000000}"/>
          </ac:spMkLst>
        </pc:spChg>
      </pc:sldChg>
      <pc:sldChg chg="addSp delSp modSp mod">
        <pc:chgData name="António Herculano de Jesus Moreira" userId="b8915c31-ffd0-490b-8305-d78b33a1d2f0" providerId="ADAL" clId="{652FFED4-BB8F-4FC5-890B-84DE7C80EE4B}" dt="2020-10-27T18:23:34.726" v="141" actId="1076"/>
        <pc:sldMkLst>
          <pc:docMk/>
          <pc:sldMk cId="1901395898" sldId="263"/>
        </pc:sldMkLst>
        <pc:spChg chg="mod">
          <ac:chgData name="António Herculano de Jesus Moreira" userId="b8915c31-ffd0-490b-8305-d78b33a1d2f0" providerId="ADAL" clId="{652FFED4-BB8F-4FC5-890B-84DE7C80EE4B}" dt="2020-10-27T18:22:44.418" v="125" actId="20577"/>
          <ac:spMkLst>
            <pc:docMk/>
            <pc:sldMk cId="1901395898" sldId="263"/>
            <ac:spMk id="5" creationId="{00000000-0000-0000-0000-000000000000}"/>
          </ac:spMkLst>
        </pc:spChg>
        <pc:picChg chg="add mod modCrop">
          <ac:chgData name="António Herculano de Jesus Moreira" userId="b8915c31-ffd0-490b-8305-d78b33a1d2f0" providerId="ADAL" clId="{652FFED4-BB8F-4FC5-890B-84DE7C80EE4B}" dt="2020-10-27T18:23:32.304" v="140" actId="1076"/>
          <ac:picMkLst>
            <pc:docMk/>
            <pc:sldMk cId="1901395898" sldId="263"/>
            <ac:picMk id="8" creationId="{75363C14-4216-4CC3-98C4-4910E65029B9}"/>
          </ac:picMkLst>
        </pc:picChg>
        <pc:picChg chg="add mod">
          <ac:chgData name="António Herculano de Jesus Moreira" userId="b8915c31-ffd0-490b-8305-d78b33a1d2f0" providerId="ADAL" clId="{652FFED4-BB8F-4FC5-890B-84DE7C80EE4B}" dt="2020-10-27T18:23:34.726" v="141" actId="1076"/>
          <ac:picMkLst>
            <pc:docMk/>
            <pc:sldMk cId="1901395898" sldId="263"/>
            <ac:picMk id="9" creationId="{0D7C806D-879E-4487-8D2F-5875A8F8F7A0}"/>
          </ac:picMkLst>
        </pc:picChg>
        <pc:picChg chg="del mod">
          <ac:chgData name="António Herculano de Jesus Moreira" userId="b8915c31-ffd0-490b-8305-d78b33a1d2f0" providerId="ADAL" clId="{652FFED4-BB8F-4FC5-890B-84DE7C80EE4B}" dt="2020-10-27T18:23:26.267" v="135" actId="21"/>
          <ac:picMkLst>
            <pc:docMk/>
            <pc:sldMk cId="1901395898" sldId="263"/>
            <ac:picMk id="1028" creationId="{A8C40BFB-56FE-4A7A-84BC-837478604460}"/>
          </ac:picMkLst>
        </pc:picChg>
      </pc:sldChg>
      <pc:sldChg chg="modSp mod">
        <pc:chgData name="António Herculano de Jesus Moreira" userId="b8915c31-ffd0-490b-8305-d78b33a1d2f0" providerId="ADAL" clId="{652FFED4-BB8F-4FC5-890B-84DE7C80EE4B}" dt="2020-10-27T18:20:01.460" v="58" actId="5793"/>
        <pc:sldMkLst>
          <pc:docMk/>
          <pc:sldMk cId="2228068900" sldId="265"/>
        </pc:sldMkLst>
        <pc:spChg chg="mod">
          <ac:chgData name="António Herculano de Jesus Moreira" userId="b8915c31-ffd0-490b-8305-d78b33a1d2f0" providerId="ADAL" clId="{652FFED4-BB8F-4FC5-890B-84DE7C80EE4B}" dt="2020-10-27T18:20:01.460" v="58" actId="5793"/>
          <ac:spMkLst>
            <pc:docMk/>
            <pc:sldMk cId="2228068900" sldId="26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CB2FE-B01D-4A90-9EB4-81A5EB91CF7B}" type="datetimeFigureOut">
              <a:rPr lang="pt-PT" smtClean="0"/>
              <a:t>20/04/2022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2AECE-1139-4D6F-A3AB-9A842E33F8F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133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638-962C-405A-88F0-A08640C89D6C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"/>
            <a:ext cx="9144002" cy="8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6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B537-D726-47B1-8DAC-E78086547A7F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07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E39F3-A78A-45BF-A651-84C6445DBA7B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07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7520-D073-4736-BDB2-E3CEF04B9908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109D-800B-4D1C-B093-6025BC816D42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32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E75D-62D8-47DE-9A16-2C3496F875B0}" type="datetime1">
              <a:rPr lang="pt-PT" smtClean="0"/>
              <a:t>20/04/2022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222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201-E1A6-48C7-94C6-9311534F755B}" type="datetime1">
              <a:rPr lang="pt-PT" smtClean="0"/>
              <a:t>20/04/2022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337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B0C4-D2D5-4093-83B0-B2821C3D6509}" type="datetime1">
              <a:rPr lang="pt-PT" smtClean="0"/>
              <a:t>20/04/2022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931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3E9A-4861-4D56-B920-85A3C85EE00D}" type="datetime1">
              <a:rPr lang="pt-PT" smtClean="0"/>
              <a:t>20/04/2022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37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3987B-BB1E-4F69-86CC-F2780D974905}" type="datetime1">
              <a:rPr lang="pt-PT" smtClean="0"/>
              <a:t>20/04/2022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61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1A06-3EBF-43D5-B00C-EE10DCD01347}" type="datetime1">
              <a:rPr lang="pt-PT" smtClean="0"/>
              <a:t>20/04/2022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033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0C392-755F-4CE4-B890-D65996954207}" type="datetime1">
              <a:rPr lang="pt-PT" smtClean="0"/>
              <a:t>20/04/2022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28B97-0C0B-4CC5-B386-8A969577067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94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/>
              <a:t>TinyML</a:t>
            </a:r>
            <a:endParaRPr lang="en-US"/>
          </a:p>
          <a:p>
            <a:r>
              <a:rPr lang="en-US" sz="3600"/>
              <a:t>The </a:t>
            </a:r>
            <a:r>
              <a:rPr lang="en-US" sz="3600" dirty="0"/>
              <a:t>future of embedded Machine Learning</a:t>
            </a:r>
            <a:endParaRPr lang="en-US" sz="9600" dirty="0">
              <a:cs typeface="Aharoni" panose="020B0604020202020204" pitchFamily="2" charset="-79"/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143000" y="3509963"/>
            <a:ext cx="6858000" cy="136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Master’s on Applied Artificial Intelligence</a:t>
            </a:r>
          </a:p>
          <a:p>
            <a:r>
              <a:rPr lang="en-US" dirty="0"/>
              <a:t>1st Edition - 1st Semester</a:t>
            </a:r>
            <a:endParaRPr lang="pt-PT" dirty="0"/>
          </a:p>
        </p:txBody>
      </p:sp>
      <p:sp>
        <p:nvSpPr>
          <p:cNvPr id="6" name="AutoShape 2" descr="ARM_chip.pn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5066926"/>
            <a:ext cx="2434024" cy="1791074"/>
          </a:xfrm>
          <a:prstGeom prst="rect">
            <a:avLst/>
          </a:prstGeom>
        </p:spPr>
      </p:pic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/>
              <a:t>AMoreira</a:t>
            </a:r>
            <a:r>
              <a:rPr lang="pt-PT" dirty="0"/>
              <a:t> - EAIS - </a:t>
            </a:r>
            <a:r>
              <a:rPr lang="pt-PT" dirty="0" err="1"/>
              <a:t>Embedded</a:t>
            </a:r>
            <a:r>
              <a:rPr lang="pt-PT" dirty="0"/>
              <a:t> Artificial </a:t>
            </a:r>
            <a:r>
              <a:rPr lang="pt-PT" dirty="0" err="1"/>
              <a:t>Intelligence</a:t>
            </a:r>
            <a:r>
              <a:rPr lang="pt-PT" dirty="0"/>
              <a:t> </a:t>
            </a:r>
            <a:r>
              <a:rPr lang="pt-PT" dirty="0" err="1"/>
              <a:t>Systems</a:t>
            </a:r>
            <a:r>
              <a:rPr lang="pt-PT" dirty="0"/>
              <a:t>    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66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E350-5ABE-4523-A111-B1AF66E5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D0AD-37B1-4BD8-B6B4-53B77317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9282C-53A3-44F6-B705-86EFDBF6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00F61-3016-473D-A1B2-3149D7DA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10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690CE-C292-4CB8-B9C7-5AAD2F28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17" y="1027907"/>
            <a:ext cx="7960633" cy="37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8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9D81-12E3-46E5-87DB-182082C8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5503-847D-4F6E-98B0-70F62B43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8951-9735-4837-B941-58893455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B44A3-FCAB-4D56-B7CF-3C9593A3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11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F8949-7302-44D8-8F29-A5144972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38" y="835573"/>
            <a:ext cx="7902612" cy="46035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C47CBD-F8E9-402B-8092-27412042398F}"/>
              </a:ext>
            </a:extLst>
          </p:cNvPr>
          <p:cNvSpPr/>
          <p:nvPr/>
        </p:nvSpPr>
        <p:spPr>
          <a:xfrm>
            <a:off x="628650" y="5067657"/>
            <a:ext cx="4376902" cy="30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115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A0EC6-33EE-4D59-8689-FC8EE83F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D0A94-A3A3-4B9C-BF5B-61C6EEE6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12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C0E7-3271-44EC-8033-7747FAD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2"/>
          <a:stretch/>
        </p:blipFill>
        <p:spPr>
          <a:xfrm>
            <a:off x="491758" y="681037"/>
            <a:ext cx="8333903" cy="4505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D8F636-1D07-48BE-A875-DF0E453FADC2}"/>
              </a:ext>
            </a:extLst>
          </p:cNvPr>
          <p:cNvSpPr/>
          <p:nvPr/>
        </p:nvSpPr>
        <p:spPr>
          <a:xfrm>
            <a:off x="1738148" y="5130719"/>
            <a:ext cx="4376902" cy="30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124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D979-2439-46FB-9A1E-7DC33077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6568-89B8-40EF-B4AB-0D8242DA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0D731-3BA6-454E-A060-9A25467D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005D6-94E1-449A-9614-80C8D761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13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07F76-2F90-41F8-8F77-1B36D2AB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40602"/>
            <a:ext cx="6980675" cy="46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524A-2E81-497E-8AF6-8A837100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C6BA-912D-499A-B23E-B9490BAB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9AA2F-9B21-4858-96B3-856EA7CC3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A6DE8-5341-4C3A-BBD2-6E5A4030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14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93F98-5372-41B0-ABE7-ADC33805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71" y="681037"/>
            <a:ext cx="7827579" cy="38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230F-1BEC-497F-B0C4-193F9885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82DA-87E9-48FE-BEB3-1F91F3EC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D2190-CEBF-4CCF-B8D0-D22CBB23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A8F10-FBC1-4A9A-8AB1-993855C3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15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37DBA-F4A3-49CB-A802-F40655CC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09637"/>
            <a:ext cx="4595181" cy="4158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6B950-471F-47D8-B1E8-FA936DEF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99" y="2231149"/>
            <a:ext cx="34385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5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66D1-075A-4FFF-B6FC-7E600B93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CF2CF-FFAC-4455-90FF-DF5C770B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16</a:t>
            </a:fld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D6675-D610-4110-B14C-3E75D614115C}"/>
              </a:ext>
            </a:extLst>
          </p:cNvPr>
          <p:cNvSpPr txBox="1"/>
          <p:nvPr/>
        </p:nvSpPr>
        <p:spPr>
          <a:xfrm>
            <a:off x="742950" y="2659559"/>
            <a:ext cx="5010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400" dirty="0" err="1"/>
              <a:t>What</a:t>
            </a:r>
            <a:r>
              <a:rPr lang="pt-PT" sz="4400" dirty="0"/>
              <a:t> </a:t>
            </a:r>
            <a:r>
              <a:rPr lang="pt-PT" sz="4400" dirty="0" err="1"/>
              <a:t>will</a:t>
            </a:r>
            <a:r>
              <a:rPr lang="pt-PT" sz="4400" dirty="0"/>
              <a:t> </a:t>
            </a:r>
            <a:r>
              <a:rPr lang="pt-PT" sz="4400" dirty="0" err="1"/>
              <a:t>we</a:t>
            </a:r>
            <a:r>
              <a:rPr lang="pt-PT" sz="4400" dirty="0"/>
              <a:t> </a:t>
            </a:r>
            <a:r>
              <a:rPr lang="pt-PT" sz="4400" dirty="0" err="1"/>
              <a:t>learn</a:t>
            </a:r>
            <a:r>
              <a:rPr lang="pt-PT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210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E9CA-A934-4494-BE94-EA0443E0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dirty="0" err="1"/>
              <a:t>What</a:t>
            </a:r>
            <a:r>
              <a:rPr lang="pt-PT" sz="4400" dirty="0"/>
              <a:t> </a:t>
            </a:r>
            <a:r>
              <a:rPr lang="pt-PT" sz="4400" dirty="0" err="1"/>
              <a:t>will</a:t>
            </a:r>
            <a:r>
              <a:rPr lang="pt-PT" sz="4400" dirty="0"/>
              <a:t> </a:t>
            </a:r>
            <a:r>
              <a:rPr lang="pt-PT" sz="4400" dirty="0" err="1"/>
              <a:t>we</a:t>
            </a:r>
            <a:r>
              <a:rPr lang="pt-PT" sz="4400" dirty="0"/>
              <a:t> </a:t>
            </a:r>
            <a:r>
              <a:rPr lang="pt-PT" sz="4400" dirty="0" err="1"/>
              <a:t>learn</a:t>
            </a:r>
            <a:r>
              <a:rPr lang="pt-PT" sz="4400" dirty="0"/>
              <a:t>?</a:t>
            </a:r>
            <a:endParaRPr lang="pt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95216-78A8-4AE2-9E49-E14EDCBF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EAEC5-C2CD-4DCA-8F1B-BE2591D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17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CD60B-0CC2-4DC2-9FF2-6D9C4F5D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942428"/>
            <a:ext cx="7305675" cy="2776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5A966-7745-466E-8A03-C878C2040E34}"/>
              </a:ext>
            </a:extLst>
          </p:cNvPr>
          <p:cNvSpPr txBox="1"/>
          <p:nvPr/>
        </p:nvSpPr>
        <p:spPr>
          <a:xfrm>
            <a:off x="723900" y="5075936"/>
            <a:ext cx="7791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Learn how to deploy models on a real microcontroller. Along the way we will explore the challenges unique to and amplified by </a:t>
            </a:r>
            <a:r>
              <a:rPr lang="en-US" dirty="0" err="1"/>
              <a:t>TinyML</a:t>
            </a:r>
            <a:r>
              <a:rPr lang="en-US" dirty="0"/>
              <a:t> (e.g., preprocessing, post-processing, dealing with resource constraints).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219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D5583-C6C4-4B7A-973B-F093211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3C70-EC5D-4E12-88A2-77FBE18E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18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9669-FBBA-4929-A8B2-5A0A2C28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7" y="1439221"/>
            <a:ext cx="7593045" cy="33994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113918-55B8-4F3D-8DFF-AC92880D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PT" sz="4400" dirty="0" err="1"/>
              <a:t>What</a:t>
            </a:r>
            <a:r>
              <a:rPr lang="pt-PT" sz="4400" dirty="0"/>
              <a:t> </a:t>
            </a:r>
            <a:r>
              <a:rPr lang="pt-PT" sz="4400" dirty="0" err="1"/>
              <a:t>areas</a:t>
            </a:r>
            <a:r>
              <a:rPr lang="pt-PT" sz="4400" dirty="0"/>
              <a:t> </a:t>
            </a:r>
            <a:r>
              <a:rPr lang="pt-PT" sz="4400" dirty="0" err="1"/>
              <a:t>will</a:t>
            </a:r>
            <a:r>
              <a:rPr lang="pt-PT" sz="4400" dirty="0"/>
              <a:t> </a:t>
            </a:r>
            <a:r>
              <a:rPr lang="pt-PT" sz="4400" dirty="0" err="1"/>
              <a:t>learn</a:t>
            </a:r>
            <a:r>
              <a:rPr lang="pt-PT" sz="4400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3895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A307-791F-4FDB-966B-1F6044A1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10C4-C671-49A3-8B81-1DC868B7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FA62D-0307-4904-B50F-C991FC82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AA71-8968-45C1-B775-62E998F8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19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893D-917A-4D00-9B0F-7640A716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023"/>
            <a:ext cx="9144000" cy="50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3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66D1-075A-4FFF-B6FC-7E600B93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CF2CF-FFAC-4455-90FF-DF5C770B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2</a:t>
            </a:fld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D6675-D610-4110-B14C-3E75D614115C}"/>
              </a:ext>
            </a:extLst>
          </p:cNvPr>
          <p:cNvSpPr txBox="1"/>
          <p:nvPr/>
        </p:nvSpPr>
        <p:spPr>
          <a:xfrm>
            <a:off x="742950" y="265955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400" dirty="0" err="1"/>
              <a:t>What</a:t>
            </a:r>
            <a:r>
              <a:rPr lang="pt-PT" sz="4400" dirty="0"/>
              <a:t> </a:t>
            </a:r>
            <a:r>
              <a:rPr lang="pt-PT" sz="4400" dirty="0" err="1"/>
              <a:t>is</a:t>
            </a:r>
            <a:r>
              <a:rPr lang="pt-PT" sz="4400" dirty="0"/>
              <a:t> </a:t>
            </a:r>
            <a:r>
              <a:rPr lang="pt-PT" sz="4400" dirty="0" err="1"/>
              <a:t>TinyML</a:t>
            </a:r>
            <a:r>
              <a:rPr lang="pt-PT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323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970E-999C-4BD3-9A5F-0D476F93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F9A9-A55A-4DD9-A907-C2E226A6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30625-7C24-4F21-8D0E-DFD0E26B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3C1F1-8C92-4F8E-B42A-0C76473C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20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1C213-BA23-48D3-B037-9F521F88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20"/>
            <a:ext cx="9144000" cy="48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1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F220-47A6-4232-9588-DF7B6BE7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D7130-A8E3-47D9-8B4D-22546721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2B4BE-1E78-4537-8651-999269B3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F5E6D-3715-4D94-A630-981B9434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21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A2ADE-3242-4222-8AAA-92E1B2C5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057"/>
            <a:ext cx="9144000" cy="43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3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5261-70E3-4509-8245-DB73182B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67B3-3CB0-490D-8DD1-26448EC37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9E08A-1F95-4C67-8C28-981E78ED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AA4A-05B1-4B3C-9FF0-404C7440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22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F5185-6F2C-41B1-AFEB-8F851C4A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581"/>
            <a:ext cx="9144000" cy="46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8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901D-BFB0-4E80-89C0-C3878142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5C74-5BC2-46CF-9A28-07D6429C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7C5C3-769E-47B6-BEDC-3D3A9B35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BFB9C-0831-47E4-80D1-B8D83782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23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036D5-725C-461C-8B09-C0322FB8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007"/>
            <a:ext cx="9144000" cy="39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1ED29-66FB-4E6C-A92D-9E40350F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53629"/>
            <a:ext cx="8178799" cy="4150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371F2-8346-4AB5-9441-6A31DC97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44AD9-D6DD-4378-9D08-F545877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728B97-0C0B-4CC5-B386-8A9695770674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D68CD-1614-4F05-AD11-341CE78FB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0318-E2FA-4F83-9F67-58AAD3EE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4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5F8B6-281A-40B2-B2AD-650DB400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99" y="1383779"/>
            <a:ext cx="4392651" cy="321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ECBE0-FAA5-42AE-88F9-B1D04A4D89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3F4"/>
              </a:clrFrom>
              <a:clrTo>
                <a:srgbClr val="F2F3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093" y="909665"/>
            <a:ext cx="3442872" cy="40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01418-919B-42D3-B644-D098632D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C9594-841D-48BD-9289-E8D0C5F6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5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B0DEF-B359-4000-A9F5-4FA79AB63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3F4"/>
              </a:clrFrom>
              <a:clrTo>
                <a:srgbClr val="F2F3F4">
                  <a:alpha val="0"/>
                </a:srgbClr>
              </a:clrTo>
            </a:clrChange>
          </a:blip>
          <a:srcRect b="6690"/>
          <a:stretch/>
        </p:blipFill>
        <p:spPr>
          <a:xfrm>
            <a:off x="407048" y="788277"/>
            <a:ext cx="8445289" cy="43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1DAF-4E16-4129-A717-EE9FD107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1A0F8-91EE-49EE-A9BC-02CD5823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6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CA73C-B28D-4225-9D95-E1B8A98B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4"/>
          <a:stretch/>
        </p:blipFill>
        <p:spPr>
          <a:xfrm>
            <a:off x="512379" y="733945"/>
            <a:ext cx="8631621" cy="48727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59686-804C-4D59-A9B1-47FA34DA40EE}"/>
              </a:ext>
            </a:extLst>
          </p:cNvPr>
          <p:cNvSpPr/>
          <p:nvPr/>
        </p:nvSpPr>
        <p:spPr>
          <a:xfrm>
            <a:off x="512379" y="5299297"/>
            <a:ext cx="1481958" cy="30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796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30BA-43D9-4017-991A-EB47FD12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F023B-1910-4D0A-BAB4-B8D1A98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7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6DCDA-4BB3-4679-9674-339045EE9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602891" y="785758"/>
            <a:ext cx="8541109" cy="4745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34B76-3C19-49DE-9FEA-4C34C3561209}"/>
              </a:ext>
            </a:extLst>
          </p:cNvPr>
          <p:cNvSpPr/>
          <p:nvPr/>
        </p:nvSpPr>
        <p:spPr>
          <a:xfrm>
            <a:off x="512379" y="5299297"/>
            <a:ext cx="1481958" cy="30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42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2D6D-67CF-4BE0-9031-10A50F35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FFD82-CC30-4B6D-A179-EFC7CAA3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E2E4-B7AD-446A-A7E2-317A2518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37C74-36C1-43E4-9D34-3A269AD5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8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6172F-F607-4076-A784-EBEBED02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8882"/>
            <a:ext cx="7953703" cy="35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0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A7420-0814-4020-AE01-54050BC7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AMoreira - EAIS - Embedded Artificial Intelligence Systems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98554-0B2B-46CA-92AB-24C2D586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8B97-0C0B-4CC5-B386-8A9695770674}" type="slidenum">
              <a:rPr lang="pt-PT" smtClean="0"/>
              <a:t>9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0C25E-66C5-4F23-825E-327D5DC9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6" y="630350"/>
            <a:ext cx="2747188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EF9DF-D40B-491A-B3A0-3690A493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27" y="727735"/>
            <a:ext cx="2696776" cy="4122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1537CD-8006-411C-BBB0-467DB575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42" y="727735"/>
            <a:ext cx="2675821" cy="39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3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281</Words>
  <Application>Microsoft Office PowerPoint</Application>
  <PresentationFormat>On-screen Show (4:3)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we learn?</vt:lpstr>
      <vt:lpstr>What areas will learn?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António Moreira</dc:creator>
  <cp:lastModifiedBy>António Herculano de Jesus Moreira</cp:lastModifiedBy>
  <cp:revision>33</cp:revision>
  <dcterms:created xsi:type="dcterms:W3CDTF">2016-10-27T13:38:22Z</dcterms:created>
  <dcterms:modified xsi:type="dcterms:W3CDTF">2022-04-19T23:28:33Z</dcterms:modified>
</cp:coreProperties>
</file>